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4"/>
  </p:notesMasterIdLst>
  <p:sldIdLst>
    <p:sldId id="257" r:id="rId2"/>
    <p:sldId id="947" r:id="rId3"/>
    <p:sldId id="1045" r:id="rId4"/>
    <p:sldId id="1048" r:id="rId5"/>
    <p:sldId id="1049" r:id="rId6"/>
    <p:sldId id="1050" r:id="rId7"/>
    <p:sldId id="1051" r:id="rId8"/>
    <p:sldId id="1043" r:id="rId9"/>
    <p:sldId id="1055" r:id="rId10"/>
    <p:sldId id="1053" r:id="rId11"/>
    <p:sldId id="1056" r:id="rId12"/>
    <p:sldId id="1046" r:id="rId13"/>
    <p:sldId id="1058" r:id="rId14"/>
    <p:sldId id="1060" r:id="rId15"/>
    <p:sldId id="1059" r:id="rId16"/>
    <p:sldId id="1034" r:id="rId17"/>
    <p:sldId id="1035" r:id="rId18"/>
    <p:sldId id="1063" r:id="rId19"/>
    <p:sldId id="1064" r:id="rId20"/>
    <p:sldId id="1065" r:id="rId21"/>
    <p:sldId id="1066" r:id="rId22"/>
    <p:sldId id="1067" r:id="rId23"/>
    <p:sldId id="1038" r:id="rId24"/>
    <p:sldId id="1039" r:id="rId25"/>
    <p:sldId id="1040" r:id="rId26"/>
    <p:sldId id="1041" r:id="rId27"/>
    <p:sldId id="1042" r:id="rId28"/>
    <p:sldId id="1070" r:id="rId29"/>
    <p:sldId id="1073" r:id="rId30"/>
    <p:sldId id="1075" r:id="rId31"/>
    <p:sldId id="1076" r:id="rId32"/>
    <p:sldId id="1077" r:id="rId33"/>
    <p:sldId id="1078" r:id="rId34"/>
    <p:sldId id="1036" r:id="rId35"/>
    <p:sldId id="1068" r:id="rId36"/>
    <p:sldId id="1080" r:id="rId37"/>
    <p:sldId id="1081" r:id="rId38"/>
    <p:sldId id="1082" r:id="rId39"/>
    <p:sldId id="1083" r:id="rId40"/>
    <p:sldId id="1085" r:id="rId41"/>
    <p:sldId id="1086" r:id="rId42"/>
    <p:sldId id="1079" r:id="rId43"/>
    <p:sldId id="1087" r:id="rId44"/>
    <p:sldId id="1084" r:id="rId45"/>
    <p:sldId id="1037" r:id="rId46"/>
    <p:sldId id="1089" r:id="rId47"/>
    <p:sldId id="1090" r:id="rId48"/>
    <p:sldId id="1091" r:id="rId49"/>
    <p:sldId id="1092" r:id="rId50"/>
    <p:sldId id="1088" r:id="rId51"/>
    <p:sldId id="1093" r:id="rId52"/>
    <p:sldId id="1094" r:id="rId53"/>
    <p:sldId id="1101" r:id="rId54"/>
    <p:sldId id="1095" r:id="rId55"/>
    <p:sldId id="1102" r:id="rId56"/>
    <p:sldId id="1096" r:id="rId57"/>
    <p:sldId id="1098" r:id="rId58"/>
    <p:sldId id="1114" r:id="rId59"/>
    <p:sldId id="1115" r:id="rId60"/>
    <p:sldId id="1116" r:id="rId61"/>
    <p:sldId id="1117" r:id="rId62"/>
    <p:sldId id="1104" r:id="rId63"/>
    <p:sldId id="1105" r:id="rId64"/>
    <p:sldId id="1106" r:id="rId65"/>
    <p:sldId id="1103" r:id="rId66"/>
    <p:sldId id="1107" r:id="rId67"/>
    <p:sldId id="1108" r:id="rId68"/>
    <p:sldId id="1109" r:id="rId69"/>
    <p:sldId id="1110" r:id="rId70"/>
    <p:sldId id="1111" r:id="rId71"/>
    <p:sldId id="1112" r:id="rId72"/>
    <p:sldId id="1099" r:id="rId73"/>
    <p:sldId id="1100" r:id="rId74"/>
    <p:sldId id="1118" r:id="rId75"/>
    <p:sldId id="1139" r:id="rId76"/>
    <p:sldId id="1141" r:id="rId77"/>
    <p:sldId id="1119" r:id="rId78"/>
    <p:sldId id="1121" r:id="rId79"/>
    <p:sldId id="1142" r:id="rId80"/>
    <p:sldId id="1144" r:id="rId81"/>
    <p:sldId id="1145" r:id="rId82"/>
    <p:sldId id="1122" r:id="rId83"/>
    <p:sldId id="1147" r:id="rId84"/>
    <p:sldId id="1148" r:id="rId85"/>
    <p:sldId id="1123" r:id="rId86"/>
    <p:sldId id="1149" r:id="rId87"/>
    <p:sldId id="1150" r:id="rId88"/>
    <p:sldId id="1124" r:id="rId89"/>
    <p:sldId id="1151" r:id="rId90"/>
    <p:sldId id="1125" r:id="rId91"/>
    <p:sldId id="1126" r:id="rId92"/>
    <p:sldId id="1152" r:id="rId93"/>
    <p:sldId id="1153" r:id="rId94"/>
    <p:sldId id="1128" r:id="rId95"/>
    <p:sldId id="1155" r:id="rId96"/>
    <p:sldId id="1129" r:id="rId97"/>
    <p:sldId id="1130" r:id="rId98"/>
    <p:sldId id="1157" r:id="rId99"/>
    <p:sldId id="1160" r:id="rId100"/>
    <p:sldId id="1159" r:id="rId101"/>
    <p:sldId id="1161" r:id="rId102"/>
    <p:sldId id="1162" r:id="rId103"/>
    <p:sldId id="1133" r:id="rId104"/>
    <p:sldId id="1163" r:id="rId105"/>
    <p:sldId id="1158" r:id="rId106"/>
    <p:sldId id="1165" r:id="rId107"/>
    <p:sldId id="1164" r:id="rId108"/>
    <p:sldId id="1134" r:id="rId109"/>
    <p:sldId id="1167" r:id="rId110"/>
    <p:sldId id="1168" r:id="rId111"/>
    <p:sldId id="1170" r:id="rId112"/>
    <p:sldId id="1137" r:id="rId113"/>
    <p:sldId id="1171" r:id="rId114"/>
    <p:sldId id="1172" r:id="rId115"/>
    <p:sldId id="1173" r:id="rId116"/>
    <p:sldId id="1176" r:id="rId117"/>
    <p:sldId id="1177" r:id="rId118"/>
    <p:sldId id="1174" r:id="rId119"/>
    <p:sldId id="1178" r:id="rId120"/>
    <p:sldId id="1175" r:id="rId121"/>
    <p:sldId id="945" r:id="rId122"/>
    <p:sldId id="517" r:id="rId1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82090" autoAdjust="0"/>
  </p:normalViewPr>
  <p:slideViewPr>
    <p:cSldViewPr snapToGrid="0">
      <p:cViewPr varScale="1">
        <p:scale>
          <a:sx n="94" d="100"/>
          <a:sy n="94" d="100"/>
        </p:scale>
        <p:origin x="10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ustomXml" Target="../customXml/item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ustomXml" Target="../customXml/item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yllipe Lima" userId="afbdb2a7827722fd" providerId="Windows Live" clId="Web-{E8CF2E3F-8413-4C95-BA9C-E24D8C211149}"/>
    <pc:docChg chg="addSld delSld">
      <pc:chgData name="Phyllipe Lima" userId="afbdb2a7827722fd" providerId="Windows Live" clId="Web-{E8CF2E3F-8413-4C95-BA9C-E24D8C211149}" dt="2021-09-22T21:12:50.524" v="3"/>
      <pc:docMkLst>
        <pc:docMk/>
      </pc:docMkLst>
      <pc:sldChg chg="add del">
        <pc:chgData name="Phyllipe Lima" userId="afbdb2a7827722fd" providerId="Windows Live" clId="Web-{E8CF2E3F-8413-4C95-BA9C-E24D8C211149}" dt="2021-09-22T21:12:44.305" v="2"/>
        <pc:sldMkLst>
          <pc:docMk/>
          <pc:sldMk cId="2921799532" sldId="1164"/>
        </pc:sldMkLst>
      </pc:sldChg>
      <pc:sldChg chg="add del">
        <pc:chgData name="Phyllipe Lima" userId="afbdb2a7827722fd" providerId="Windows Live" clId="Web-{E8CF2E3F-8413-4C95-BA9C-E24D8C211149}" dt="2021-09-22T21:12:50.524" v="3"/>
        <pc:sldMkLst>
          <pc:docMk/>
          <pc:sldMk cId="2408710836" sldId="1165"/>
        </pc:sldMkLst>
      </pc:sldChg>
    </pc:docChg>
  </pc:docChgLst>
  <pc:docChgLst>
    <pc:chgData name="Phyllipe Lima" userId="afbdb2a7827722fd" providerId="Windows Live" clId="Web-{04E72D7B-33B0-4122-913B-85BA1254C158}"/>
    <pc:docChg chg="modSld">
      <pc:chgData name="Phyllipe Lima" userId="afbdb2a7827722fd" providerId="Windows Live" clId="Web-{04E72D7B-33B0-4122-913B-85BA1254C158}" dt="2021-09-20T23:08:59.369" v="16" actId="1076"/>
      <pc:docMkLst>
        <pc:docMk/>
      </pc:docMkLst>
      <pc:sldChg chg="modSp">
        <pc:chgData name="Phyllipe Lima" userId="afbdb2a7827722fd" providerId="Windows Live" clId="Web-{04E72D7B-33B0-4122-913B-85BA1254C158}" dt="2021-09-20T22:50:43.630" v="15" actId="20577"/>
        <pc:sldMkLst>
          <pc:docMk/>
          <pc:sldMk cId="571658624" sldId="1051"/>
        </pc:sldMkLst>
        <pc:spChg chg="mod">
          <ac:chgData name="Phyllipe Lima" userId="afbdb2a7827722fd" providerId="Windows Live" clId="Web-{04E72D7B-33B0-4122-913B-85BA1254C158}" dt="2021-09-20T22:50:43.630" v="15" actId="20577"/>
          <ac:spMkLst>
            <pc:docMk/>
            <pc:sldMk cId="571658624" sldId="1051"/>
            <ac:spMk id="11" creationId="{AE08CF9A-3D71-6A49-B014-2CE54B51E5D4}"/>
          </ac:spMkLst>
        </pc:spChg>
      </pc:sldChg>
      <pc:sldChg chg="modSp">
        <pc:chgData name="Phyllipe Lima" userId="afbdb2a7827722fd" providerId="Windows Live" clId="Web-{04E72D7B-33B0-4122-913B-85BA1254C158}" dt="2021-09-20T23:08:59.369" v="16" actId="1076"/>
        <pc:sldMkLst>
          <pc:docMk/>
          <pc:sldMk cId="2280654355" sldId="1074"/>
        </pc:sldMkLst>
        <pc:picChg chg="mod">
          <ac:chgData name="Phyllipe Lima" userId="afbdb2a7827722fd" providerId="Windows Live" clId="Web-{04E72D7B-33B0-4122-913B-85BA1254C158}" dt="2021-09-20T23:08:59.369" v="16" actId="1076"/>
          <ac:picMkLst>
            <pc:docMk/>
            <pc:sldMk cId="2280654355" sldId="1074"/>
            <ac:picMk id="20488" creationId="{EAB867BB-9316-0848-93DB-3C27842DA428}"/>
          </ac:picMkLst>
        </pc:picChg>
      </pc:sldChg>
    </pc:docChg>
  </pc:docChgLst>
  <pc:docChgLst>
    <pc:chgData name="Phyllipe Lima" userId="afbdb2a7827722fd" providerId="Windows Live" clId="Web-{5FB1F7DB-2010-4510-863F-E8404C61FDF6}"/>
    <pc:docChg chg="modSld">
      <pc:chgData name="Phyllipe Lima" userId="afbdb2a7827722fd" providerId="Windows Live" clId="Web-{5FB1F7DB-2010-4510-863F-E8404C61FDF6}" dt="2021-09-20T12:47:21.613" v="69" actId="20577"/>
      <pc:docMkLst>
        <pc:docMk/>
      </pc:docMkLst>
      <pc:sldChg chg="addSp modSp">
        <pc:chgData name="Phyllipe Lima" userId="afbdb2a7827722fd" providerId="Windows Live" clId="Web-{5FB1F7DB-2010-4510-863F-E8404C61FDF6}" dt="2021-09-20T12:43:33.953" v="14" actId="1076"/>
        <pc:sldMkLst>
          <pc:docMk/>
          <pc:sldMk cId="1739920844" sldId="1040"/>
        </pc:sldMkLst>
        <pc:picChg chg="add mod">
          <ac:chgData name="Phyllipe Lima" userId="afbdb2a7827722fd" providerId="Windows Live" clId="Web-{5FB1F7DB-2010-4510-863F-E8404C61FDF6}" dt="2021-09-20T12:43:32.656" v="13" actId="1076"/>
          <ac:picMkLst>
            <pc:docMk/>
            <pc:sldMk cId="1739920844" sldId="1040"/>
            <ac:picMk id="2" creationId="{2CB17672-46F7-44A0-B17F-1A3CCA2B4A1D}"/>
          </ac:picMkLst>
        </pc:picChg>
        <pc:picChg chg="mod">
          <ac:chgData name="Phyllipe Lima" userId="afbdb2a7827722fd" providerId="Windows Live" clId="Web-{5FB1F7DB-2010-4510-863F-E8404C61FDF6}" dt="2021-09-20T12:43:33.953" v="14" actId="1076"/>
          <ac:picMkLst>
            <pc:docMk/>
            <pc:sldMk cId="1739920844" sldId="1040"/>
            <ac:picMk id="3" creationId="{3CB704C5-B461-0C4A-A070-699EE9FB55DD}"/>
          </ac:picMkLst>
        </pc:picChg>
      </pc:sldChg>
      <pc:sldChg chg="addSp modSp">
        <pc:chgData name="Phyllipe Lima" userId="afbdb2a7827722fd" providerId="Windows Live" clId="Web-{5FB1F7DB-2010-4510-863F-E8404C61FDF6}" dt="2021-09-20T12:42:35.546" v="9" actId="1076"/>
        <pc:sldMkLst>
          <pc:docMk/>
          <pc:sldMk cId="1377165432" sldId="1066"/>
        </pc:sldMkLst>
        <pc:picChg chg="add mod">
          <ac:chgData name="Phyllipe Lima" userId="afbdb2a7827722fd" providerId="Windows Live" clId="Web-{5FB1F7DB-2010-4510-863F-E8404C61FDF6}" dt="2021-09-20T12:42:32.795" v="7" actId="1076"/>
          <ac:picMkLst>
            <pc:docMk/>
            <pc:sldMk cId="1377165432" sldId="1066"/>
            <ac:picMk id="2" creationId="{65B26B4A-B57F-4E2D-943F-9597403742FB}"/>
          </ac:picMkLst>
        </pc:picChg>
        <pc:picChg chg="mod">
          <ac:chgData name="Phyllipe Lima" userId="afbdb2a7827722fd" providerId="Windows Live" clId="Web-{5FB1F7DB-2010-4510-863F-E8404C61FDF6}" dt="2021-09-20T12:42:35.546" v="9" actId="1076"/>
          <ac:picMkLst>
            <pc:docMk/>
            <pc:sldMk cId="1377165432" sldId="1066"/>
            <ac:picMk id="8196" creationId="{815CE351-C5F6-3F41-8112-79D1F8684F0F}"/>
          </ac:picMkLst>
        </pc:picChg>
      </pc:sldChg>
      <pc:sldChg chg="addSp modSp">
        <pc:chgData name="Phyllipe Lima" userId="afbdb2a7827722fd" providerId="Windows Live" clId="Web-{5FB1F7DB-2010-4510-863F-E8404C61FDF6}" dt="2021-09-20T12:44:15.485" v="22" actId="1076"/>
        <pc:sldMkLst>
          <pc:docMk/>
          <pc:sldMk cId="4152064090" sldId="1088"/>
        </pc:sldMkLst>
        <pc:picChg chg="add mod">
          <ac:chgData name="Phyllipe Lima" userId="afbdb2a7827722fd" providerId="Windows Live" clId="Web-{5FB1F7DB-2010-4510-863F-E8404C61FDF6}" dt="2021-09-20T12:44:15.485" v="22" actId="1076"/>
          <ac:picMkLst>
            <pc:docMk/>
            <pc:sldMk cId="4152064090" sldId="1088"/>
            <ac:picMk id="2" creationId="{1A6724AA-F580-4DAC-ABFE-4D563AFE3B07}"/>
          </ac:picMkLst>
        </pc:picChg>
        <pc:picChg chg="mod">
          <ac:chgData name="Phyllipe Lima" userId="afbdb2a7827722fd" providerId="Windows Live" clId="Web-{5FB1F7DB-2010-4510-863F-E8404C61FDF6}" dt="2021-09-20T12:44:11.032" v="20" actId="1076"/>
          <ac:picMkLst>
            <pc:docMk/>
            <pc:sldMk cId="4152064090" sldId="1088"/>
            <ac:picMk id="4" creationId="{57CC297A-E147-B14E-AF87-D1B69E654A92}"/>
          </ac:picMkLst>
        </pc:picChg>
        <pc:picChg chg="mod">
          <ac:chgData name="Phyllipe Lima" userId="afbdb2a7827722fd" providerId="Windows Live" clId="Web-{5FB1F7DB-2010-4510-863F-E8404C61FDF6}" dt="2021-09-20T12:44:14.204" v="21" actId="1076"/>
          <ac:picMkLst>
            <pc:docMk/>
            <pc:sldMk cId="4152064090" sldId="1088"/>
            <ac:picMk id="5" creationId="{4C7B8371-2D1B-824E-8A3A-58D9FC301EA6}"/>
          </ac:picMkLst>
        </pc:picChg>
      </pc:sldChg>
      <pc:sldChg chg="addSp delSp modSp">
        <pc:chgData name="Phyllipe Lima" userId="afbdb2a7827722fd" providerId="Windows Live" clId="Web-{5FB1F7DB-2010-4510-863F-E8404C61FDF6}" dt="2021-09-20T12:45:46.018" v="46" actId="1076"/>
        <pc:sldMkLst>
          <pc:docMk/>
          <pc:sldMk cId="3534669075" sldId="1094"/>
        </pc:sldMkLst>
        <pc:picChg chg="mod">
          <ac:chgData name="Phyllipe Lima" userId="afbdb2a7827722fd" providerId="Windows Live" clId="Web-{5FB1F7DB-2010-4510-863F-E8404C61FDF6}" dt="2021-09-20T12:45:46.018" v="46" actId="1076"/>
          <ac:picMkLst>
            <pc:docMk/>
            <pc:sldMk cId="3534669075" sldId="1094"/>
            <ac:picMk id="2" creationId="{F6E1D9FA-27E3-464B-8E28-E66598BAC1EF}"/>
          </ac:picMkLst>
        </pc:picChg>
        <pc:picChg chg="add del mod">
          <ac:chgData name="Phyllipe Lima" userId="afbdb2a7827722fd" providerId="Windows Live" clId="Web-{5FB1F7DB-2010-4510-863F-E8404C61FDF6}" dt="2021-09-20T12:45:02.017" v="27"/>
          <ac:picMkLst>
            <pc:docMk/>
            <pc:sldMk cId="3534669075" sldId="1094"/>
            <ac:picMk id="3" creationId="{BFC3FDEB-0E2A-4806-9D68-0B41A8B5B82E}"/>
          </ac:picMkLst>
        </pc:picChg>
        <pc:picChg chg="add mod">
          <ac:chgData name="Phyllipe Lima" userId="afbdb2a7827722fd" providerId="Windows Live" clId="Web-{5FB1F7DB-2010-4510-863F-E8404C61FDF6}" dt="2021-09-20T12:45:30.096" v="37" actId="1076"/>
          <ac:picMkLst>
            <pc:docMk/>
            <pc:sldMk cId="3534669075" sldId="1094"/>
            <ac:picMk id="4" creationId="{780FC8A9-1ADE-472F-891E-EC6E50A10845}"/>
          </ac:picMkLst>
        </pc:picChg>
        <pc:picChg chg="add mod">
          <ac:chgData name="Phyllipe Lima" userId="afbdb2a7827722fd" providerId="Windows Live" clId="Web-{5FB1F7DB-2010-4510-863F-E8404C61FDF6}" dt="2021-09-20T12:45:44.221" v="45" actId="1076"/>
          <ac:picMkLst>
            <pc:docMk/>
            <pc:sldMk cId="3534669075" sldId="1094"/>
            <ac:picMk id="5" creationId="{01F7A271-E12D-4AE1-A24D-B18E940628C9}"/>
          </ac:picMkLst>
        </pc:picChg>
        <pc:picChg chg="add mod">
          <ac:chgData name="Phyllipe Lima" userId="afbdb2a7827722fd" providerId="Windows Live" clId="Web-{5FB1F7DB-2010-4510-863F-E8404C61FDF6}" dt="2021-09-20T12:45:35.486" v="40" actId="1076"/>
          <ac:picMkLst>
            <pc:docMk/>
            <pc:sldMk cId="3534669075" sldId="1094"/>
            <ac:picMk id="7" creationId="{06CB7DD5-D19C-46ED-9460-A758F37C4BCB}"/>
          </ac:picMkLst>
        </pc:picChg>
      </pc:sldChg>
      <pc:sldChg chg="modSp">
        <pc:chgData name="Phyllipe Lima" userId="afbdb2a7827722fd" providerId="Windows Live" clId="Web-{5FB1F7DB-2010-4510-863F-E8404C61FDF6}" dt="2021-09-20T12:46:26.534" v="61" actId="14100"/>
        <pc:sldMkLst>
          <pc:docMk/>
          <pc:sldMk cId="3080841521" sldId="1099"/>
        </pc:sldMkLst>
        <pc:spChg chg="mod">
          <ac:chgData name="Phyllipe Lima" userId="afbdb2a7827722fd" providerId="Windows Live" clId="Web-{5FB1F7DB-2010-4510-863F-E8404C61FDF6}" dt="2021-09-20T12:46:26.534" v="61" actId="14100"/>
          <ac:spMkLst>
            <pc:docMk/>
            <pc:sldMk cId="3080841521" sldId="1099"/>
            <ac:spMk id="13" creationId="{80214C85-4602-A64F-8A18-B940445EC2CA}"/>
          </ac:spMkLst>
        </pc:spChg>
      </pc:sldChg>
      <pc:sldChg chg="modSp">
        <pc:chgData name="Phyllipe Lima" userId="afbdb2a7827722fd" providerId="Windows Live" clId="Web-{5FB1F7DB-2010-4510-863F-E8404C61FDF6}" dt="2021-09-20T12:47:21.613" v="69" actId="20577"/>
        <pc:sldMkLst>
          <pc:docMk/>
          <pc:sldMk cId="2921799532" sldId="1164"/>
        </pc:sldMkLst>
        <pc:spChg chg="mod">
          <ac:chgData name="Phyllipe Lima" userId="afbdb2a7827722fd" providerId="Windows Live" clId="Web-{5FB1F7DB-2010-4510-863F-E8404C61FDF6}" dt="2021-09-20T12:47:21.613" v="69" actId="20577"/>
          <ac:spMkLst>
            <pc:docMk/>
            <pc:sldMk cId="2921799532" sldId="1164"/>
            <ac:spMk id="13" creationId="{80214C85-4602-A64F-8A18-B940445EC2CA}"/>
          </ac:spMkLst>
        </pc:spChg>
      </pc:sldChg>
    </pc:docChg>
  </pc:docChgLst>
  <pc:docChgLst>
    <pc:chgData name="Phyllipe Lima" userId="afbdb2a7827722fd" providerId="LiveId" clId="{734E9273-1238-9545-BB54-A6C12C91CAF8}"/>
    <pc:docChg chg="custSel modSld">
      <pc:chgData name="Phyllipe Lima" userId="afbdb2a7827722fd" providerId="LiveId" clId="{734E9273-1238-9545-BB54-A6C12C91CAF8}" dt="2020-07-20T13:44:15.051" v="2"/>
      <pc:docMkLst>
        <pc:docMk/>
      </pc:docMkLst>
      <pc:sldChg chg="addSp delSp modSp">
        <pc:chgData name="Phyllipe Lima" userId="afbdb2a7827722fd" providerId="LiveId" clId="{734E9273-1238-9545-BB54-A6C12C91CAF8}" dt="2020-07-16T23:47:24.448" v="1" actId="478"/>
        <pc:sldMkLst>
          <pc:docMk/>
          <pc:sldMk cId="4129590346" sldId="513"/>
        </pc:sldMkLst>
        <pc:picChg chg="add del mod">
          <ac:chgData name="Phyllipe Lima" userId="afbdb2a7827722fd" providerId="LiveId" clId="{734E9273-1238-9545-BB54-A6C12C91CAF8}" dt="2020-07-16T23:47:24.448" v="1" actId="478"/>
          <ac:picMkLst>
            <pc:docMk/>
            <pc:sldMk cId="4129590346" sldId="513"/>
            <ac:picMk id="4" creationId="{88557157-87E0-E941-B542-86EB6ABF66CB}"/>
          </ac:picMkLst>
        </pc:picChg>
      </pc:sldChg>
      <pc:sldChg chg="addSp modSp">
        <pc:chgData name="Phyllipe Lima" userId="afbdb2a7827722fd" providerId="LiveId" clId="{734E9273-1238-9545-BB54-A6C12C91CAF8}" dt="2020-07-20T13:44:15.051" v="2"/>
        <pc:sldMkLst>
          <pc:docMk/>
          <pc:sldMk cId="2743291067" sldId="514"/>
        </pc:sldMkLst>
        <pc:picChg chg="add mod">
          <ac:chgData name="Phyllipe Lima" userId="afbdb2a7827722fd" providerId="LiveId" clId="{734E9273-1238-9545-BB54-A6C12C91CAF8}" dt="2020-07-20T13:44:15.051" v="2"/>
          <ac:picMkLst>
            <pc:docMk/>
            <pc:sldMk cId="2743291067" sldId="514"/>
            <ac:picMk id="4" creationId="{1ABD951E-7DC0-8A4D-9227-20CA7A7A1087}"/>
          </ac:picMkLst>
        </pc:picChg>
      </pc:sldChg>
    </pc:docChg>
  </pc:docChgLst>
  <pc:docChgLst>
    <pc:chgData name="Phyllipe Lima" userId="afbdb2a7827722fd" providerId="LiveId" clId="{CF5D954C-3E3F-6347-AB6C-69CE7A9529AD}"/>
    <pc:docChg chg="undo custSel mod addSld delSld modSld sldOrd modShowInfo">
      <pc:chgData name="Phyllipe Lima" userId="afbdb2a7827722fd" providerId="LiveId" clId="{CF5D954C-3E3F-6347-AB6C-69CE7A9529AD}" dt="2020-09-14T22:56:11.864" v="13242" actId="2890"/>
      <pc:docMkLst>
        <pc:docMk/>
      </pc:docMkLst>
      <pc:sldChg chg="addSp modSp mod">
        <pc:chgData name="Phyllipe Lima" userId="afbdb2a7827722fd" providerId="LiveId" clId="{CF5D954C-3E3F-6347-AB6C-69CE7A9529AD}" dt="2020-09-08T01:11:57.810" v="1638" actId="1076"/>
        <pc:sldMkLst>
          <pc:docMk/>
          <pc:sldMk cId="594058921" sldId="256"/>
        </pc:sldMkLst>
        <pc:spChg chg="add mod">
          <ac:chgData name="Phyllipe Lima" userId="afbdb2a7827722fd" providerId="LiveId" clId="{CF5D954C-3E3F-6347-AB6C-69CE7A9529AD}" dt="2020-09-08T01:11:57.810" v="1638" actId="1076"/>
          <ac:spMkLst>
            <pc:docMk/>
            <pc:sldMk cId="594058921" sldId="256"/>
            <ac:spMk id="4" creationId="{A2F13CB6-6EF0-8847-A1F9-7BC4005A25F3}"/>
          </ac:spMkLst>
        </pc:spChg>
        <pc:picChg chg="mod">
          <ac:chgData name="Phyllipe Lima" userId="afbdb2a7827722fd" providerId="LiveId" clId="{CF5D954C-3E3F-6347-AB6C-69CE7A9529AD}" dt="2020-09-08T01:11:46.413" v="1624" actId="1076"/>
          <ac:picMkLst>
            <pc:docMk/>
            <pc:sldMk cId="594058921" sldId="256"/>
            <ac:picMk id="3" creationId="{A1312D83-5DA7-F64B-A937-79BBA0146B8D}"/>
          </ac:picMkLst>
        </pc:picChg>
      </pc:sldChg>
      <pc:sldChg chg="del">
        <pc:chgData name="Phyllipe Lima" userId="afbdb2a7827722fd" providerId="LiveId" clId="{CF5D954C-3E3F-6347-AB6C-69CE7A9529AD}" dt="2020-09-09T13:36:04.394" v="3307" actId="2696"/>
        <pc:sldMkLst>
          <pc:docMk/>
          <pc:sldMk cId="1263650788" sldId="283"/>
        </pc:sldMkLst>
      </pc:sldChg>
      <pc:sldChg chg="del">
        <pc:chgData name="Phyllipe Lima" userId="afbdb2a7827722fd" providerId="LiveId" clId="{CF5D954C-3E3F-6347-AB6C-69CE7A9529AD}" dt="2020-09-08T01:12:40.510" v="1639" actId="2696"/>
        <pc:sldMkLst>
          <pc:docMk/>
          <pc:sldMk cId="3942078311" sldId="285"/>
        </pc:sldMkLst>
      </pc:sldChg>
      <pc:sldChg chg="modSp add mod">
        <pc:chgData name="Phyllipe Lima" userId="afbdb2a7827722fd" providerId="LiveId" clId="{CF5D954C-3E3F-6347-AB6C-69CE7A9529AD}" dt="2020-09-09T15:46:33.875" v="5027" actId="20577"/>
        <pc:sldMkLst>
          <pc:docMk/>
          <pc:sldMk cId="575169285" sldId="513"/>
        </pc:sldMkLst>
        <pc:spChg chg="mod">
          <ac:chgData name="Phyllipe Lima" userId="afbdb2a7827722fd" providerId="LiveId" clId="{CF5D954C-3E3F-6347-AB6C-69CE7A9529AD}" dt="2020-09-09T15:46:33.875" v="5027" actId="20577"/>
          <ac:spMkLst>
            <pc:docMk/>
            <pc:sldMk cId="575169285" sldId="513"/>
            <ac:spMk id="4" creationId="{FD0C6185-C234-E245-A6DC-1EF7ACF8E1C0}"/>
          </ac:spMkLst>
        </pc:spChg>
      </pc:sldChg>
      <pc:sldChg chg="addSp delSp modSp add del mod">
        <pc:chgData name="Phyllipe Lima" userId="afbdb2a7827722fd" providerId="LiveId" clId="{CF5D954C-3E3F-6347-AB6C-69CE7A9529AD}" dt="2020-09-09T15:46:27.758" v="5020" actId="2696"/>
        <pc:sldMkLst>
          <pc:docMk/>
          <pc:sldMk cId="1998730926" sldId="513"/>
        </pc:sldMkLst>
        <pc:spChg chg="del">
          <ac:chgData name="Phyllipe Lima" userId="afbdb2a7827722fd" providerId="LiveId" clId="{CF5D954C-3E3F-6347-AB6C-69CE7A9529AD}" dt="2020-09-08T01:36:37.022" v="2137" actId="478"/>
          <ac:spMkLst>
            <pc:docMk/>
            <pc:sldMk cId="1998730926" sldId="513"/>
            <ac:spMk id="3" creationId="{3B5CF74D-6D64-A747-9E29-BEC3D147D754}"/>
          </ac:spMkLst>
        </pc:spChg>
        <pc:spChg chg="add mod">
          <ac:chgData name="Phyllipe Lima" userId="afbdb2a7827722fd" providerId="LiveId" clId="{CF5D954C-3E3F-6347-AB6C-69CE7A9529AD}" dt="2020-09-09T13:32:57.652" v="3225" actId="20577"/>
          <ac:spMkLst>
            <pc:docMk/>
            <pc:sldMk cId="1998730926" sldId="513"/>
            <ac:spMk id="4" creationId="{FD0C6185-C234-E245-A6DC-1EF7ACF8E1C0}"/>
          </ac:spMkLst>
        </pc:spChg>
        <pc:picChg chg="mod">
          <ac:chgData name="Phyllipe Lima" userId="afbdb2a7827722fd" providerId="LiveId" clId="{CF5D954C-3E3F-6347-AB6C-69CE7A9529AD}" dt="2020-09-09T13:32:45.656" v="3198" actId="1076"/>
          <ac:picMkLst>
            <pc:docMk/>
            <pc:sldMk cId="1998730926" sldId="513"/>
            <ac:picMk id="7" creationId="{86CB1AF8-1425-3E4A-83C3-3870CA71C407}"/>
          </ac:picMkLst>
        </pc:picChg>
      </pc:sldChg>
      <pc:sldChg chg="del">
        <pc:chgData name="Phyllipe Lima" userId="afbdb2a7827722fd" providerId="LiveId" clId="{CF5D954C-3E3F-6347-AB6C-69CE7A9529AD}" dt="2020-09-08T01:12:43.900" v="1640" actId="2696"/>
        <pc:sldMkLst>
          <pc:docMk/>
          <pc:sldMk cId="2743291067" sldId="514"/>
        </pc:sldMkLst>
      </pc:sldChg>
      <pc:sldChg chg="add">
        <pc:chgData name="Phyllipe Lima" userId="afbdb2a7827722fd" providerId="LiveId" clId="{CF5D954C-3E3F-6347-AB6C-69CE7A9529AD}" dt="2020-09-07T23:48:49.876" v="0"/>
        <pc:sldMkLst>
          <pc:docMk/>
          <pc:sldMk cId="1360655610" sldId="517"/>
        </pc:sldMkLst>
      </pc:sldChg>
      <pc:sldChg chg="modSp add del mod">
        <pc:chgData name="Phyllipe Lima" userId="afbdb2a7827722fd" providerId="LiveId" clId="{CF5D954C-3E3F-6347-AB6C-69CE7A9529AD}" dt="2020-09-09T13:33:11.947" v="3226" actId="2696"/>
        <pc:sldMkLst>
          <pc:docMk/>
          <pc:sldMk cId="701019342" sldId="550"/>
        </pc:sldMkLst>
        <pc:spChg chg="mod">
          <ac:chgData name="Phyllipe Lima" userId="afbdb2a7827722fd" providerId="LiveId" clId="{CF5D954C-3E3F-6347-AB6C-69CE7A9529AD}" dt="2020-09-08T13:56:27.316" v="2364" actId="14100"/>
          <ac:spMkLst>
            <pc:docMk/>
            <pc:sldMk cId="701019342" sldId="550"/>
            <ac:spMk id="9" creationId="{C81AD833-551C-2443-AF00-33170ED6674E}"/>
          </ac:spMkLst>
        </pc:spChg>
        <pc:picChg chg="mod modCrop">
          <ac:chgData name="Phyllipe Lima" userId="afbdb2a7827722fd" providerId="LiveId" clId="{CF5D954C-3E3F-6347-AB6C-69CE7A9529AD}" dt="2020-09-08T13:56:39.935" v="2367" actId="1076"/>
          <ac:picMkLst>
            <pc:docMk/>
            <pc:sldMk cId="701019342" sldId="550"/>
            <ac:picMk id="2" creationId="{72BF016C-6EDD-5044-B4BB-16E4068D04F8}"/>
          </ac:picMkLst>
        </pc:picChg>
      </pc:sldChg>
      <pc:sldChg chg="add">
        <pc:chgData name="Phyllipe Lima" userId="afbdb2a7827722fd" providerId="LiveId" clId="{CF5D954C-3E3F-6347-AB6C-69CE7A9529AD}" dt="2020-09-09T15:46:31.158" v="5025"/>
        <pc:sldMkLst>
          <pc:docMk/>
          <pc:sldMk cId="3182075485" sldId="550"/>
        </pc:sldMkLst>
      </pc:sldChg>
      <pc:sldChg chg="add del">
        <pc:chgData name="Phyllipe Lima" userId="afbdb2a7827722fd" providerId="LiveId" clId="{CF5D954C-3E3F-6347-AB6C-69CE7A9529AD}" dt="2020-09-09T15:46:27.795" v="5021" actId="2696"/>
        <pc:sldMkLst>
          <pc:docMk/>
          <pc:sldMk cId="3938322752" sldId="550"/>
        </pc:sldMkLst>
      </pc:sldChg>
      <pc:sldChg chg="modSp add mod">
        <pc:chgData name="Phyllipe Lima" userId="afbdb2a7827722fd" providerId="LiveId" clId="{CF5D954C-3E3F-6347-AB6C-69CE7A9529AD}" dt="2020-09-07T23:49:17.735" v="46" actId="20577"/>
        <pc:sldMkLst>
          <pc:docMk/>
          <pc:sldMk cId="1129798269" sldId="945"/>
        </pc:sldMkLst>
        <pc:spChg chg="mod">
          <ac:chgData name="Phyllipe Lima" userId="afbdb2a7827722fd" providerId="LiveId" clId="{CF5D954C-3E3F-6347-AB6C-69CE7A9529AD}" dt="2020-09-07T23:49:17.735" v="46" actId="20577"/>
          <ac:spMkLst>
            <pc:docMk/>
            <pc:sldMk cId="1129798269" sldId="945"/>
            <ac:spMk id="10" creationId="{B49B171B-8E2E-4B50-ADB2-87B0FC0D608E}"/>
          </ac:spMkLst>
        </pc:spChg>
      </pc:sldChg>
      <pc:sldChg chg="addSp delSp modSp add mod">
        <pc:chgData name="Phyllipe Lima" userId="afbdb2a7827722fd" providerId="LiveId" clId="{CF5D954C-3E3F-6347-AB6C-69CE7A9529AD}" dt="2020-09-08T00:34:50.974" v="463"/>
        <pc:sldMkLst>
          <pc:docMk/>
          <pc:sldMk cId="1210153522" sldId="946"/>
        </pc:sldMkLst>
        <pc:spChg chg="add del mod">
          <ac:chgData name="Phyllipe Lima" userId="afbdb2a7827722fd" providerId="LiveId" clId="{CF5D954C-3E3F-6347-AB6C-69CE7A9529AD}" dt="2020-09-08T00:29:00.683" v="307" actId="478"/>
          <ac:spMkLst>
            <pc:docMk/>
            <pc:sldMk cId="1210153522" sldId="946"/>
            <ac:spMk id="8" creationId="{C513E36E-7F91-784F-9EFE-58D3DD4D1DA1}"/>
          </ac:spMkLst>
        </pc:spChg>
        <pc:spChg chg="add mod">
          <ac:chgData name="Phyllipe Lima" userId="afbdb2a7827722fd" providerId="LiveId" clId="{CF5D954C-3E3F-6347-AB6C-69CE7A9529AD}" dt="2020-09-08T00:33:52.565" v="457" actId="14100"/>
          <ac:spMkLst>
            <pc:docMk/>
            <pc:sldMk cId="1210153522" sldId="946"/>
            <ac:spMk id="9" creationId="{0A32BD20-F28B-7C40-B1DB-060567A99D0E}"/>
          </ac:spMkLst>
        </pc:spChg>
        <pc:spChg chg="add del mod">
          <ac:chgData name="Phyllipe Lima" userId="afbdb2a7827722fd" providerId="LiveId" clId="{CF5D954C-3E3F-6347-AB6C-69CE7A9529AD}" dt="2020-09-08T00:34:47.891" v="461"/>
          <ac:spMkLst>
            <pc:docMk/>
            <pc:sldMk cId="1210153522" sldId="946"/>
            <ac:spMk id="11" creationId="{65DA4A9B-E54B-2943-9905-F928EA88C812}"/>
          </ac:spMkLst>
        </pc:spChg>
        <pc:spChg chg="add del mod">
          <ac:chgData name="Phyllipe Lima" userId="afbdb2a7827722fd" providerId="LiveId" clId="{CF5D954C-3E3F-6347-AB6C-69CE7A9529AD}" dt="2020-09-08T00:34:50.974" v="463"/>
          <ac:spMkLst>
            <pc:docMk/>
            <pc:sldMk cId="1210153522" sldId="946"/>
            <ac:spMk id="12" creationId="{FFE2CF42-C5E0-0440-AEBC-80BCFDF5D589}"/>
          </ac:spMkLst>
        </pc:spChg>
        <pc:spChg chg="del mod">
          <ac:chgData name="Phyllipe Lima" userId="afbdb2a7827722fd" providerId="LiveId" clId="{CF5D954C-3E3F-6347-AB6C-69CE7A9529AD}" dt="2020-09-08T00:25:48.871" v="211" actId="478"/>
          <ac:spMkLst>
            <pc:docMk/>
            <pc:sldMk cId="1210153522" sldId="946"/>
            <ac:spMk id="13" creationId="{80214C85-4602-A64F-8A18-B940445EC2CA}"/>
          </ac:spMkLst>
        </pc:spChg>
        <pc:picChg chg="del">
          <ac:chgData name="Phyllipe Lima" userId="afbdb2a7827722fd" providerId="LiveId" clId="{CF5D954C-3E3F-6347-AB6C-69CE7A9529AD}" dt="2020-09-08T00:21:49.988" v="50" actId="478"/>
          <ac:picMkLst>
            <pc:docMk/>
            <pc:sldMk cId="1210153522" sldId="946"/>
            <ac:picMk id="3" creationId="{2842DE26-95F6-1A4E-AB77-872D715F52B0}"/>
          </ac:picMkLst>
        </pc:picChg>
        <pc:picChg chg="del">
          <ac:chgData name="Phyllipe Lima" userId="afbdb2a7827722fd" providerId="LiveId" clId="{CF5D954C-3E3F-6347-AB6C-69CE7A9529AD}" dt="2020-09-08T00:21:50.863" v="52" actId="478"/>
          <ac:picMkLst>
            <pc:docMk/>
            <pc:sldMk cId="1210153522" sldId="946"/>
            <ac:picMk id="4" creationId="{041DD92B-4C03-9E41-943F-D5B1D8D55BB6}"/>
          </ac:picMkLst>
        </pc:picChg>
        <pc:picChg chg="del">
          <ac:chgData name="Phyllipe Lima" userId="afbdb2a7827722fd" providerId="LiveId" clId="{CF5D954C-3E3F-6347-AB6C-69CE7A9529AD}" dt="2020-09-08T00:21:50.444" v="51" actId="478"/>
          <ac:picMkLst>
            <pc:docMk/>
            <pc:sldMk cId="1210153522" sldId="946"/>
            <ac:picMk id="5" creationId="{C5D01DF1-1CE9-2444-8002-87D654ED17B9}"/>
          </ac:picMkLst>
        </pc:picChg>
        <pc:picChg chg="add del mod">
          <ac:chgData name="Phyllipe Lima" userId="afbdb2a7827722fd" providerId="LiveId" clId="{CF5D954C-3E3F-6347-AB6C-69CE7A9529AD}" dt="2020-09-08T00:32:07.807" v="357" actId="478"/>
          <ac:picMkLst>
            <pc:docMk/>
            <pc:sldMk cId="1210153522" sldId="946"/>
            <ac:picMk id="1026" creationId="{79E6C746-942D-3B49-A6F0-53117F0452F8}"/>
          </ac:picMkLst>
        </pc:picChg>
        <pc:picChg chg="add del mod">
          <ac:chgData name="Phyllipe Lima" userId="afbdb2a7827722fd" providerId="LiveId" clId="{CF5D954C-3E3F-6347-AB6C-69CE7A9529AD}" dt="2020-09-08T00:32:08.417" v="358" actId="478"/>
          <ac:picMkLst>
            <pc:docMk/>
            <pc:sldMk cId="1210153522" sldId="946"/>
            <ac:picMk id="1028" creationId="{40A428D5-F0E1-B941-ADB7-6E8D66A8E20F}"/>
          </ac:picMkLst>
        </pc:picChg>
        <pc:picChg chg="add mod">
          <ac:chgData name="Phyllipe Lima" userId="afbdb2a7827722fd" providerId="LiveId" clId="{CF5D954C-3E3F-6347-AB6C-69CE7A9529AD}" dt="2020-09-08T00:33:55.607" v="458" actId="14100"/>
          <ac:picMkLst>
            <pc:docMk/>
            <pc:sldMk cId="1210153522" sldId="946"/>
            <ac:picMk id="1030" creationId="{D6FAB4FA-F434-3D40-AF7F-FEEF07C4A171}"/>
          </ac:picMkLst>
        </pc:picChg>
      </pc:sldChg>
      <pc:sldChg chg="addSp delSp modSp add mod ord">
        <pc:chgData name="Phyllipe Lima" userId="afbdb2a7827722fd" providerId="LiveId" clId="{CF5D954C-3E3F-6347-AB6C-69CE7A9529AD}" dt="2020-09-08T00:28:51.912" v="306" actId="1076"/>
        <pc:sldMkLst>
          <pc:docMk/>
          <pc:sldMk cId="2508325728" sldId="947"/>
        </pc:sldMkLst>
        <pc:spChg chg="add del mod">
          <ac:chgData name="Phyllipe Lima" userId="afbdb2a7827722fd" providerId="LiveId" clId="{CF5D954C-3E3F-6347-AB6C-69CE7A9529AD}" dt="2020-09-08T00:28:06.050" v="264" actId="478"/>
          <ac:spMkLst>
            <pc:docMk/>
            <pc:sldMk cId="2508325728" sldId="947"/>
            <ac:spMk id="5" creationId="{551D1CF1-3ED0-F64C-A7F3-9230138FF0B1}"/>
          </ac:spMkLst>
        </pc:spChg>
        <pc:spChg chg="add mod">
          <ac:chgData name="Phyllipe Lima" userId="afbdb2a7827722fd" providerId="LiveId" clId="{CF5D954C-3E3F-6347-AB6C-69CE7A9529AD}" dt="2020-09-08T00:28:40.135" v="301" actId="1076"/>
          <ac:spMkLst>
            <pc:docMk/>
            <pc:sldMk cId="2508325728" sldId="947"/>
            <ac:spMk id="6" creationId="{E9F5E002-1DCE-8C4A-B033-0BF8FD806471}"/>
          </ac:spMkLst>
        </pc:spChg>
        <pc:spChg chg="add del mod">
          <ac:chgData name="Phyllipe Lima" userId="afbdb2a7827722fd" providerId="LiveId" clId="{CF5D954C-3E3F-6347-AB6C-69CE7A9529AD}" dt="2020-09-08T00:28:17.183" v="270" actId="1076"/>
          <ac:spMkLst>
            <pc:docMk/>
            <pc:sldMk cId="2508325728" sldId="947"/>
            <ac:spMk id="13" creationId="{80214C85-4602-A64F-8A18-B940445EC2CA}"/>
          </ac:spMkLst>
        </pc:spChg>
        <pc:picChg chg="del">
          <ac:chgData name="Phyllipe Lima" userId="afbdb2a7827722fd" providerId="LiveId" clId="{CF5D954C-3E3F-6347-AB6C-69CE7A9529AD}" dt="2020-09-08T00:24:56.861" v="155" actId="478"/>
          <ac:picMkLst>
            <pc:docMk/>
            <pc:sldMk cId="2508325728" sldId="947"/>
            <ac:picMk id="1026" creationId="{79E6C746-942D-3B49-A6F0-53117F0452F8}"/>
          </ac:picMkLst>
        </pc:picChg>
        <pc:picChg chg="mod">
          <ac:chgData name="Phyllipe Lima" userId="afbdb2a7827722fd" providerId="LiveId" clId="{CF5D954C-3E3F-6347-AB6C-69CE7A9529AD}" dt="2020-09-08T00:28:51.912" v="306" actId="1076"/>
          <ac:picMkLst>
            <pc:docMk/>
            <pc:sldMk cId="2508325728" sldId="947"/>
            <ac:picMk id="1028" creationId="{40A428D5-F0E1-B941-ADB7-6E8D66A8E20F}"/>
          </ac:picMkLst>
        </pc:picChg>
      </pc:sldChg>
      <pc:sldChg chg="add del">
        <pc:chgData name="Phyllipe Lima" userId="afbdb2a7827722fd" providerId="LiveId" clId="{CF5D954C-3E3F-6347-AB6C-69CE7A9529AD}" dt="2020-09-08T00:21:46.902" v="49" actId="2696"/>
        <pc:sldMkLst>
          <pc:docMk/>
          <pc:sldMk cId="3126245243" sldId="947"/>
        </pc:sldMkLst>
      </pc:sldChg>
      <pc:sldChg chg="add ord">
        <pc:chgData name="Phyllipe Lima" userId="afbdb2a7827722fd" providerId="LiveId" clId="{CF5D954C-3E3F-6347-AB6C-69CE7A9529AD}" dt="2020-09-08T00:34:30.614" v="459" actId="20578"/>
        <pc:sldMkLst>
          <pc:docMk/>
          <pc:sldMk cId="1155282307" sldId="948"/>
        </pc:sldMkLst>
      </pc:sldChg>
      <pc:sldChg chg="addSp delSp modSp add mod">
        <pc:chgData name="Phyllipe Lima" userId="afbdb2a7827722fd" providerId="LiveId" clId="{CF5D954C-3E3F-6347-AB6C-69CE7A9529AD}" dt="2020-09-08T00:38:14.993" v="592" actId="1076"/>
        <pc:sldMkLst>
          <pc:docMk/>
          <pc:sldMk cId="1623759735" sldId="949"/>
        </pc:sldMkLst>
        <pc:spChg chg="mod">
          <ac:chgData name="Phyllipe Lima" userId="afbdb2a7827722fd" providerId="LiveId" clId="{CF5D954C-3E3F-6347-AB6C-69CE7A9529AD}" dt="2020-09-08T00:38:14.993" v="592" actId="1076"/>
          <ac:spMkLst>
            <pc:docMk/>
            <pc:sldMk cId="1623759735" sldId="949"/>
            <ac:spMk id="9" creationId="{0A32BD20-F28B-7C40-B1DB-060567A99D0E}"/>
          </ac:spMkLst>
        </pc:spChg>
        <pc:picChg chg="del">
          <ac:chgData name="Phyllipe Lima" userId="afbdb2a7827722fd" providerId="LiveId" clId="{CF5D954C-3E3F-6347-AB6C-69CE7A9529AD}" dt="2020-09-08T00:36:20.044" v="582" actId="478"/>
          <ac:picMkLst>
            <pc:docMk/>
            <pc:sldMk cId="1623759735" sldId="949"/>
            <ac:picMk id="1030" creationId="{D6FAB4FA-F434-3D40-AF7F-FEEF07C4A171}"/>
          </ac:picMkLst>
        </pc:picChg>
        <pc:picChg chg="add mod">
          <ac:chgData name="Phyllipe Lima" userId="afbdb2a7827722fd" providerId="LiveId" clId="{CF5D954C-3E3F-6347-AB6C-69CE7A9529AD}" dt="2020-09-08T00:38:05.717" v="590" actId="1076"/>
          <ac:picMkLst>
            <pc:docMk/>
            <pc:sldMk cId="1623759735" sldId="949"/>
            <ac:picMk id="6146" creationId="{1B547F91-2A13-574B-90B3-7CB7446264E4}"/>
          </ac:picMkLst>
        </pc:picChg>
      </pc:sldChg>
      <pc:sldChg chg="addSp delSp modSp add mod">
        <pc:chgData name="Phyllipe Lima" userId="afbdb2a7827722fd" providerId="LiveId" clId="{CF5D954C-3E3F-6347-AB6C-69CE7A9529AD}" dt="2020-09-08T00:41:27.243" v="697" actId="1076"/>
        <pc:sldMkLst>
          <pc:docMk/>
          <pc:sldMk cId="2868726825" sldId="950"/>
        </pc:sldMkLst>
        <pc:spChg chg="mod">
          <ac:chgData name="Phyllipe Lima" userId="afbdb2a7827722fd" providerId="LiveId" clId="{CF5D954C-3E3F-6347-AB6C-69CE7A9529AD}" dt="2020-09-08T00:40:52.882" v="694" actId="1076"/>
          <ac:spMkLst>
            <pc:docMk/>
            <pc:sldMk cId="2868726825" sldId="950"/>
            <ac:spMk id="9" creationId="{0A32BD20-F28B-7C40-B1DB-060567A99D0E}"/>
          </ac:spMkLst>
        </pc:spChg>
        <pc:picChg chg="add mod">
          <ac:chgData name="Phyllipe Lima" userId="afbdb2a7827722fd" providerId="LiveId" clId="{CF5D954C-3E3F-6347-AB6C-69CE7A9529AD}" dt="2020-09-08T00:41:27.243" v="697" actId="1076"/>
          <ac:picMkLst>
            <pc:docMk/>
            <pc:sldMk cId="2868726825" sldId="950"/>
            <ac:picMk id="4" creationId="{D2A69150-77FA-E944-B88F-B713398F4C91}"/>
          </ac:picMkLst>
        </pc:picChg>
        <pc:picChg chg="del">
          <ac:chgData name="Phyllipe Lima" userId="afbdb2a7827722fd" providerId="LiveId" clId="{CF5D954C-3E3F-6347-AB6C-69CE7A9529AD}" dt="2020-09-08T00:39:29.049" v="594" actId="478"/>
          <ac:picMkLst>
            <pc:docMk/>
            <pc:sldMk cId="2868726825" sldId="950"/>
            <ac:picMk id="6146" creationId="{1B547F91-2A13-574B-90B3-7CB7446264E4}"/>
          </ac:picMkLst>
        </pc:picChg>
      </pc:sldChg>
      <pc:sldChg chg="addSp delSp modSp add mod">
        <pc:chgData name="Phyllipe Lima" userId="afbdb2a7827722fd" providerId="LiveId" clId="{CF5D954C-3E3F-6347-AB6C-69CE7A9529AD}" dt="2020-09-08T00:44:45.770" v="828" actId="207"/>
        <pc:sldMkLst>
          <pc:docMk/>
          <pc:sldMk cId="2709633243" sldId="951"/>
        </pc:sldMkLst>
        <pc:spChg chg="mod">
          <ac:chgData name="Phyllipe Lima" userId="afbdb2a7827722fd" providerId="LiveId" clId="{CF5D954C-3E3F-6347-AB6C-69CE7A9529AD}" dt="2020-09-08T00:44:45.770" v="828" actId="207"/>
          <ac:spMkLst>
            <pc:docMk/>
            <pc:sldMk cId="2709633243" sldId="951"/>
            <ac:spMk id="9" creationId="{0A32BD20-F28B-7C40-B1DB-060567A99D0E}"/>
          </ac:spMkLst>
        </pc:spChg>
        <pc:picChg chg="del">
          <ac:chgData name="Phyllipe Lima" userId="afbdb2a7827722fd" providerId="LiveId" clId="{CF5D954C-3E3F-6347-AB6C-69CE7A9529AD}" dt="2020-09-08T00:41:44.222" v="725" actId="478"/>
          <ac:picMkLst>
            <pc:docMk/>
            <pc:sldMk cId="2709633243" sldId="951"/>
            <ac:picMk id="4" creationId="{D2A69150-77FA-E944-B88F-B713398F4C91}"/>
          </ac:picMkLst>
        </pc:picChg>
        <pc:picChg chg="add mod">
          <ac:chgData name="Phyllipe Lima" userId="afbdb2a7827722fd" providerId="LiveId" clId="{CF5D954C-3E3F-6347-AB6C-69CE7A9529AD}" dt="2020-09-08T00:43:51.595" v="824" actId="1076"/>
          <ac:picMkLst>
            <pc:docMk/>
            <pc:sldMk cId="2709633243" sldId="951"/>
            <ac:picMk id="8194" creationId="{1A3BF6F6-2B7E-D340-8AF1-8774E64388F0}"/>
          </ac:picMkLst>
        </pc:picChg>
        <pc:picChg chg="add mod">
          <ac:chgData name="Phyllipe Lima" userId="afbdb2a7827722fd" providerId="LiveId" clId="{CF5D954C-3E3F-6347-AB6C-69CE7A9529AD}" dt="2020-09-08T00:44:20.667" v="827" actId="1076"/>
          <ac:picMkLst>
            <pc:docMk/>
            <pc:sldMk cId="2709633243" sldId="951"/>
            <ac:picMk id="8196" creationId="{C43E7A43-05D2-E349-9CFA-F61E09C298CC}"/>
          </ac:picMkLst>
        </pc:picChg>
      </pc:sldChg>
      <pc:sldChg chg="addSp delSp modSp add mod">
        <pc:chgData name="Phyllipe Lima" userId="afbdb2a7827722fd" providerId="LiveId" clId="{CF5D954C-3E3F-6347-AB6C-69CE7A9529AD}" dt="2020-09-08T00:49:22.676" v="1015" actId="20577"/>
        <pc:sldMkLst>
          <pc:docMk/>
          <pc:sldMk cId="4045605370" sldId="952"/>
        </pc:sldMkLst>
        <pc:spChg chg="mod">
          <ac:chgData name="Phyllipe Lima" userId="afbdb2a7827722fd" providerId="LiveId" clId="{CF5D954C-3E3F-6347-AB6C-69CE7A9529AD}" dt="2020-09-08T00:49:22.676" v="1015" actId="20577"/>
          <ac:spMkLst>
            <pc:docMk/>
            <pc:sldMk cId="4045605370" sldId="952"/>
            <ac:spMk id="9" creationId="{0A32BD20-F28B-7C40-B1DB-060567A99D0E}"/>
          </ac:spMkLst>
        </pc:spChg>
        <pc:picChg chg="del">
          <ac:chgData name="Phyllipe Lima" userId="afbdb2a7827722fd" providerId="LiveId" clId="{CF5D954C-3E3F-6347-AB6C-69CE7A9529AD}" dt="2020-09-08T00:45:20.375" v="831" actId="478"/>
          <ac:picMkLst>
            <pc:docMk/>
            <pc:sldMk cId="4045605370" sldId="952"/>
            <ac:picMk id="8194" creationId="{1A3BF6F6-2B7E-D340-8AF1-8774E64388F0}"/>
          </ac:picMkLst>
        </pc:picChg>
        <pc:picChg chg="del">
          <ac:chgData name="Phyllipe Lima" userId="afbdb2a7827722fd" providerId="LiveId" clId="{CF5D954C-3E3F-6347-AB6C-69CE7A9529AD}" dt="2020-09-08T00:45:19.750" v="830" actId="478"/>
          <ac:picMkLst>
            <pc:docMk/>
            <pc:sldMk cId="4045605370" sldId="952"/>
            <ac:picMk id="8196" creationId="{C43E7A43-05D2-E349-9CFA-F61E09C298CC}"/>
          </ac:picMkLst>
        </pc:picChg>
        <pc:picChg chg="add mod">
          <ac:chgData name="Phyllipe Lima" userId="afbdb2a7827722fd" providerId="LiveId" clId="{CF5D954C-3E3F-6347-AB6C-69CE7A9529AD}" dt="2020-09-08T00:48:23.566" v="993" actId="14100"/>
          <ac:picMkLst>
            <pc:docMk/>
            <pc:sldMk cId="4045605370" sldId="952"/>
            <ac:picMk id="10242" creationId="{0C92682B-EA6C-B845-8552-E87B79EC67C7}"/>
          </ac:picMkLst>
        </pc:picChg>
      </pc:sldChg>
      <pc:sldChg chg="addSp delSp modSp add mod">
        <pc:chgData name="Phyllipe Lima" userId="afbdb2a7827722fd" providerId="LiveId" clId="{CF5D954C-3E3F-6347-AB6C-69CE7A9529AD}" dt="2020-09-08T01:06:32.895" v="1446" actId="207"/>
        <pc:sldMkLst>
          <pc:docMk/>
          <pc:sldMk cId="950207455" sldId="953"/>
        </pc:sldMkLst>
        <pc:spChg chg="mod">
          <ac:chgData name="Phyllipe Lima" userId="afbdb2a7827722fd" providerId="LiveId" clId="{CF5D954C-3E3F-6347-AB6C-69CE7A9529AD}" dt="2020-09-08T01:06:32.895" v="1446" actId="207"/>
          <ac:spMkLst>
            <pc:docMk/>
            <pc:sldMk cId="950207455" sldId="953"/>
            <ac:spMk id="9" creationId="{0A32BD20-F28B-7C40-B1DB-060567A99D0E}"/>
          </ac:spMkLst>
        </pc:spChg>
        <pc:picChg chg="add mod">
          <ac:chgData name="Phyllipe Lima" userId="afbdb2a7827722fd" providerId="LiveId" clId="{CF5D954C-3E3F-6347-AB6C-69CE7A9529AD}" dt="2020-09-08T00:50:26.298" v="1089" actId="14100"/>
          <ac:picMkLst>
            <pc:docMk/>
            <pc:sldMk cId="950207455" sldId="953"/>
            <ac:picMk id="4" creationId="{AC2A0C95-DBFF-1847-8562-C76DE008E9D8}"/>
          </ac:picMkLst>
        </pc:picChg>
        <pc:picChg chg="del">
          <ac:chgData name="Phyllipe Lima" userId="afbdb2a7827722fd" providerId="LiveId" clId="{CF5D954C-3E3F-6347-AB6C-69CE7A9529AD}" dt="2020-09-08T00:49:54.376" v="1086" actId="478"/>
          <ac:picMkLst>
            <pc:docMk/>
            <pc:sldMk cId="950207455" sldId="953"/>
            <ac:picMk id="10242" creationId="{0C92682B-EA6C-B845-8552-E87B79EC67C7}"/>
          </ac:picMkLst>
        </pc:picChg>
      </pc:sldChg>
      <pc:sldChg chg="addSp delSp modSp add del mod">
        <pc:chgData name="Phyllipe Lima" userId="afbdb2a7827722fd" providerId="LiveId" clId="{CF5D954C-3E3F-6347-AB6C-69CE7A9529AD}" dt="2020-09-08T01:05:21.220" v="1445" actId="1076"/>
        <pc:sldMkLst>
          <pc:docMk/>
          <pc:sldMk cId="1256338041" sldId="954"/>
        </pc:sldMkLst>
        <pc:spChg chg="mod">
          <ac:chgData name="Phyllipe Lima" userId="afbdb2a7827722fd" providerId="LiveId" clId="{CF5D954C-3E3F-6347-AB6C-69CE7A9529AD}" dt="2020-09-08T00:59:08.541" v="1398" actId="313"/>
          <ac:spMkLst>
            <pc:docMk/>
            <pc:sldMk cId="1256338041" sldId="954"/>
            <ac:spMk id="9" creationId="{0A32BD20-F28B-7C40-B1DB-060567A99D0E}"/>
          </ac:spMkLst>
        </pc:spChg>
        <pc:picChg chg="del">
          <ac:chgData name="Phyllipe Lima" userId="afbdb2a7827722fd" providerId="LiveId" clId="{CF5D954C-3E3F-6347-AB6C-69CE7A9529AD}" dt="2020-09-08T00:58:45.325" v="1326" actId="478"/>
          <ac:picMkLst>
            <pc:docMk/>
            <pc:sldMk cId="1256338041" sldId="954"/>
            <ac:picMk id="4" creationId="{AC2A0C95-DBFF-1847-8562-C76DE008E9D8}"/>
          </ac:picMkLst>
        </pc:picChg>
        <pc:picChg chg="add mod">
          <ac:chgData name="Phyllipe Lima" userId="afbdb2a7827722fd" providerId="LiveId" clId="{CF5D954C-3E3F-6347-AB6C-69CE7A9529AD}" dt="2020-09-08T01:05:21.220" v="1445" actId="1076"/>
          <ac:picMkLst>
            <pc:docMk/>
            <pc:sldMk cId="1256338041" sldId="954"/>
            <ac:picMk id="12290" creationId="{9FB96400-63F6-E342-A06C-3C130645D34E}"/>
          </ac:picMkLst>
        </pc:picChg>
      </pc:sldChg>
      <pc:sldChg chg="addSp modSp add mod modAnim">
        <pc:chgData name="Phyllipe Lima" userId="afbdb2a7827722fd" providerId="LiveId" clId="{CF5D954C-3E3F-6347-AB6C-69CE7A9529AD}" dt="2020-09-08T01:01:46.269" v="1437"/>
        <pc:sldMkLst>
          <pc:docMk/>
          <pc:sldMk cId="1094420399" sldId="955"/>
        </pc:sldMkLst>
        <pc:spChg chg="add mod">
          <ac:chgData name="Phyllipe Lima" userId="afbdb2a7827722fd" providerId="LiveId" clId="{CF5D954C-3E3F-6347-AB6C-69CE7A9529AD}" dt="2020-09-08T01:01:36.974" v="1436" actId="1076"/>
          <ac:spMkLst>
            <pc:docMk/>
            <pc:sldMk cId="1094420399" sldId="955"/>
            <ac:spMk id="5" creationId="{AB0C8520-A339-C147-9777-1EEA17684B3F}"/>
          </ac:spMkLst>
        </pc:spChg>
        <pc:spChg chg="mod">
          <ac:chgData name="Phyllipe Lima" userId="afbdb2a7827722fd" providerId="LiveId" clId="{CF5D954C-3E3F-6347-AB6C-69CE7A9529AD}" dt="2020-09-08T00:59:18" v="1414" actId="20577"/>
          <ac:spMkLst>
            <pc:docMk/>
            <pc:sldMk cId="1094420399" sldId="955"/>
            <ac:spMk id="9" creationId="{0A32BD20-F28B-7C40-B1DB-060567A99D0E}"/>
          </ac:spMkLst>
        </pc:spChg>
        <pc:picChg chg="add mod">
          <ac:chgData name="Phyllipe Lima" userId="afbdb2a7827722fd" providerId="LiveId" clId="{CF5D954C-3E3F-6347-AB6C-69CE7A9529AD}" dt="2020-09-08T01:01:01.595" v="1417" actId="1076"/>
          <ac:picMkLst>
            <pc:docMk/>
            <pc:sldMk cId="1094420399" sldId="955"/>
            <ac:picMk id="3" creationId="{6A04805E-3CF2-AD4A-A665-38A754B2F15A}"/>
          </ac:picMkLst>
        </pc:picChg>
      </pc:sldChg>
      <pc:sldChg chg="addSp delSp modSp add mod delAnim">
        <pc:chgData name="Phyllipe Lima" userId="afbdb2a7827722fd" providerId="LiveId" clId="{CF5D954C-3E3F-6347-AB6C-69CE7A9529AD}" dt="2020-09-08T01:11:27.887" v="1621" actId="20577"/>
        <pc:sldMkLst>
          <pc:docMk/>
          <pc:sldMk cId="4203542119" sldId="956"/>
        </pc:sldMkLst>
        <pc:spChg chg="del">
          <ac:chgData name="Phyllipe Lima" userId="afbdb2a7827722fd" providerId="LiveId" clId="{CF5D954C-3E3F-6347-AB6C-69CE7A9529AD}" dt="2020-09-08T01:09:57.217" v="1468" actId="478"/>
          <ac:spMkLst>
            <pc:docMk/>
            <pc:sldMk cId="4203542119" sldId="956"/>
            <ac:spMk id="5" creationId="{AB0C8520-A339-C147-9777-1EEA17684B3F}"/>
          </ac:spMkLst>
        </pc:spChg>
        <pc:spChg chg="add mod">
          <ac:chgData name="Phyllipe Lima" userId="afbdb2a7827722fd" providerId="LiveId" clId="{CF5D954C-3E3F-6347-AB6C-69CE7A9529AD}" dt="2020-09-08T01:11:27.887" v="1621" actId="20577"/>
          <ac:spMkLst>
            <pc:docMk/>
            <pc:sldMk cId="4203542119" sldId="956"/>
            <ac:spMk id="6" creationId="{F0D4249E-9DD8-5144-84C9-681FB4D94576}"/>
          </ac:spMkLst>
        </pc:spChg>
        <pc:spChg chg="del mod">
          <ac:chgData name="Phyllipe Lima" userId="afbdb2a7827722fd" providerId="LiveId" clId="{CF5D954C-3E3F-6347-AB6C-69CE7A9529AD}" dt="2020-09-08T01:10:07.179" v="1471"/>
          <ac:spMkLst>
            <pc:docMk/>
            <pc:sldMk cId="4203542119" sldId="956"/>
            <ac:spMk id="9" creationId="{0A32BD20-F28B-7C40-B1DB-060567A99D0E}"/>
          </ac:spMkLst>
        </pc:spChg>
        <pc:picChg chg="del">
          <ac:chgData name="Phyllipe Lima" userId="afbdb2a7827722fd" providerId="LiveId" clId="{CF5D954C-3E3F-6347-AB6C-69CE7A9529AD}" dt="2020-09-08T01:09:32.758" v="1448" actId="478"/>
          <ac:picMkLst>
            <pc:docMk/>
            <pc:sldMk cId="4203542119" sldId="956"/>
            <ac:picMk id="3" creationId="{6A04805E-3CF2-AD4A-A665-38A754B2F15A}"/>
          </ac:picMkLst>
        </pc:picChg>
        <pc:picChg chg="add mod">
          <ac:chgData name="Phyllipe Lima" userId="afbdb2a7827722fd" providerId="LiveId" clId="{CF5D954C-3E3F-6347-AB6C-69CE7A9529AD}" dt="2020-09-08T01:10:21.337" v="1474" actId="1076"/>
          <ac:picMkLst>
            <pc:docMk/>
            <pc:sldMk cId="4203542119" sldId="956"/>
            <ac:picMk id="13314" creationId="{4029114A-376E-6C48-B7CA-A89242CC6687}"/>
          </ac:picMkLst>
        </pc:picChg>
      </pc:sldChg>
      <pc:sldChg chg="addSp delSp modSp add mod setBg">
        <pc:chgData name="Phyllipe Lima" userId="afbdb2a7827722fd" providerId="LiveId" clId="{CF5D954C-3E3F-6347-AB6C-69CE7A9529AD}" dt="2020-09-08T01:22:45.904" v="1712" actId="1076"/>
        <pc:sldMkLst>
          <pc:docMk/>
          <pc:sldMk cId="2260970113" sldId="957"/>
        </pc:sldMkLst>
        <pc:spChg chg="mod">
          <ac:chgData name="Phyllipe Lima" userId="afbdb2a7827722fd" providerId="LiveId" clId="{CF5D954C-3E3F-6347-AB6C-69CE7A9529AD}" dt="2020-09-08T01:21:24.070" v="1706" actId="1076"/>
          <ac:spMkLst>
            <pc:docMk/>
            <pc:sldMk cId="2260970113" sldId="957"/>
            <ac:spMk id="4" creationId="{A2F13CB6-6EF0-8847-A1F9-7BC4005A25F3}"/>
          </ac:spMkLst>
        </pc:spChg>
        <pc:spChg chg="add del">
          <ac:chgData name="Phyllipe Lima" userId="afbdb2a7827722fd" providerId="LiveId" clId="{CF5D954C-3E3F-6347-AB6C-69CE7A9529AD}" dt="2020-09-08T01:20:52.501" v="1699" actId="26606"/>
          <ac:spMkLst>
            <pc:docMk/>
            <pc:sldMk cId="2260970113" sldId="957"/>
            <ac:spMk id="10" creationId="{7D9D36D6-2AC5-46A1-A849-4C82D5264A3A}"/>
          </ac:spMkLst>
        </pc:spChg>
        <pc:picChg chg="del">
          <ac:chgData name="Phyllipe Lima" userId="afbdb2a7827722fd" providerId="LiveId" clId="{CF5D954C-3E3F-6347-AB6C-69CE7A9529AD}" dt="2020-09-08T01:15:12.286" v="1642" actId="478"/>
          <ac:picMkLst>
            <pc:docMk/>
            <pc:sldMk cId="2260970113" sldId="957"/>
            <ac:picMk id="3" creationId="{A1312D83-5DA7-F64B-A937-79BBA0146B8D}"/>
          </ac:picMkLst>
        </pc:picChg>
        <pc:picChg chg="add mod">
          <ac:chgData name="Phyllipe Lima" userId="afbdb2a7827722fd" providerId="LiveId" clId="{CF5D954C-3E3F-6347-AB6C-69CE7A9529AD}" dt="2020-09-08T01:22:45.904" v="1712" actId="1076"/>
          <ac:picMkLst>
            <pc:docMk/>
            <pc:sldMk cId="2260970113" sldId="957"/>
            <ac:picMk id="5" creationId="{AAD04489-2563-1E42-8403-0DF8C6A4AE47}"/>
          </ac:picMkLst>
        </pc:picChg>
        <pc:picChg chg="add mod">
          <ac:chgData name="Phyllipe Lima" userId="afbdb2a7827722fd" providerId="LiveId" clId="{CF5D954C-3E3F-6347-AB6C-69CE7A9529AD}" dt="2020-09-08T01:22:43.360" v="1711" actId="1076"/>
          <ac:picMkLst>
            <pc:docMk/>
            <pc:sldMk cId="2260970113" sldId="957"/>
            <ac:picMk id="15362" creationId="{684AB664-5517-8F49-A616-F15551508225}"/>
          </ac:picMkLst>
        </pc:picChg>
      </pc:sldChg>
      <pc:sldChg chg="addSp delSp modSp add mod">
        <pc:chgData name="Phyllipe Lima" userId="afbdb2a7827722fd" providerId="LiveId" clId="{CF5D954C-3E3F-6347-AB6C-69CE7A9529AD}" dt="2020-09-08T01:28:42.176" v="1806" actId="14100"/>
        <pc:sldMkLst>
          <pc:docMk/>
          <pc:sldMk cId="2632047086" sldId="958"/>
        </pc:sldMkLst>
        <pc:spChg chg="mod">
          <ac:chgData name="Phyllipe Lima" userId="afbdb2a7827722fd" providerId="LiveId" clId="{CF5D954C-3E3F-6347-AB6C-69CE7A9529AD}" dt="2020-09-08T01:24:49.019" v="1802" actId="14100"/>
          <ac:spMkLst>
            <pc:docMk/>
            <pc:sldMk cId="2632047086" sldId="958"/>
            <ac:spMk id="4" creationId="{A2F13CB6-6EF0-8847-A1F9-7BC4005A25F3}"/>
          </ac:spMkLst>
        </pc:spChg>
        <pc:picChg chg="del">
          <ac:chgData name="Phyllipe Lima" userId="afbdb2a7827722fd" providerId="LiveId" clId="{CF5D954C-3E3F-6347-AB6C-69CE7A9529AD}" dt="2020-09-08T01:24:13.131" v="1715" actId="478"/>
          <ac:picMkLst>
            <pc:docMk/>
            <pc:sldMk cId="2632047086" sldId="958"/>
            <ac:picMk id="5" creationId="{AAD04489-2563-1E42-8403-0DF8C6A4AE47}"/>
          </ac:picMkLst>
        </pc:picChg>
        <pc:picChg chg="del">
          <ac:chgData name="Phyllipe Lima" userId="afbdb2a7827722fd" providerId="LiveId" clId="{CF5D954C-3E3F-6347-AB6C-69CE7A9529AD}" dt="2020-09-08T01:24:12.450" v="1714" actId="478"/>
          <ac:picMkLst>
            <pc:docMk/>
            <pc:sldMk cId="2632047086" sldId="958"/>
            <ac:picMk id="15362" creationId="{684AB664-5517-8F49-A616-F15551508225}"/>
          </ac:picMkLst>
        </pc:picChg>
        <pc:picChg chg="add mod">
          <ac:chgData name="Phyllipe Lima" userId="afbdb2a7827722fd" providerId="LiveId" clId="{CF5D954C-3E3F-6347-AB6C-69CE7A9529AD}" dt="2020-09-08T01:28:42.176" v="1806" actId="14100"/>
          <ac:picMkLst>
            <pc:docMk/>
            <pc:sldMk cId="2632047086" sldId="958"/>
            <ac:picMk id="17410" creationId="{66649274-91EC-9B4B-99DC-1D0FCF2387A8}"/>
          </ac:picMkLst>
        </pc:picChg>
      </pc:sldChg>
      <pc:sldChg chg="addSp delSp modSp add mod">
        <pc:chgData name="Phyllipe Lima" userId="afbdb2a7827722fd" providerId="LiveId" clId="{CF5D954C-3E3F-6347-AB6C-69CE7A9529AD}" dt="2020-09-08T01:31:41.301" v="1927" actId="1076"/>
        <pc:sldMkLst>
          <pc:docMk/>
          <pc:sldMk cId="1157956120" sldId="959"/>
        </pc:sldMkLst>
        <pc:spChg chg="mod">
          <ac:chgData name="Phyllipe Lima" userId="afbdb2a7827722fd" providerId="LiveId" clId="{CF5D954C-3E3F-6347-AB6C-69CE7A9529AD}" dt="2020-09-08T01:29:57.414" v="1922" actId="114"/>
          <ac:spMkLst>
            <pc:docMk/>
            <pc:sldMk cId="1157956120" sldId="959"/>
            <ac:spMk id="4" creationId="{A2F13CB6-6EF0-8847-A1F9-7BC4005A25F3}"/>
          </ac:spMkLst>
        </pc:spChg>
        <pc:picChg chg="add del mod">
          <ac:chgData name="Phyllipe Lima" userId="afbdb2a7827722fd" providerId="LiveId" clId="{CF5D954C-3E3F-6347-AB6C-69CE7A9529AD}" dt="2020-09-08T01:31:27.988" v="1924" actId="478"/>
          <ac:picMkLst>
            <pc:docMk/>
            <pc:sldMk cId="1157956120" sldId="959"/>
            <ac:picMk id="5" creationId="{3D962A76-F264-C447-9775-E1A88D4847F0}"/>
          </ac:picMkLst>
        </pc:picChg>
        <pc:picChg chg="add mod">
          <ac:chgData name="Phyllipe Lima" userId="afbdb2a7827722fd" providerId="LiveId" clId="{CF5D954C-3E3F-6347-AB6C-69CE7A9529AD}" dt="2020-09-08T01:31:41.301" v="1927" actId="1076"/>
          <ac:picMkLst>
            <pc:docMk/>
            <pc:sldMk cId="1157956120" sldId="959"/>
            <ac:picMk id="6" creationId="{CD5FAE2D-DA5F-8C47-8220-E558839FC16C}"/>
          </ac:picMkLst>
        </pc:picChg>
        <pc:picChg chg="del">
          <ac:chgData name="Phyllipe Lima" userId="afbdb2a7827722fd" providerId="LiveId" clId="{CF5D954C-3E3F-6347-AB6C-69CE7A9529AD}" dt="2020-09-08T01:29:35.660" v="1887" actId="478"/>
          <ac:picMkLst>
            <pc:docMk/>
            <pc:sldMk cId="1157956120" sldId="959"/>
            <ac:picMk id="17410" creationId="{66649274-91EC-9B4B-99DC-1D0FCF2387A8}"/>
          </ac:picMkLst>
        </pc:picChg>
      </pc:sldChg>
      <pc:sldChg chg="delSp modSp add mod">
        <pc:chgData name="Phyllipe Lima" userId="afbdb2a7827722fd" providerId="LiveId" clId="{CF5D954C-3E3F-6347-AB6C-69CE7A9529AD}" dt="2020-09-08T01:34:22.180" v="2134" actId="20577"/>
        <pc:sldMkLst>
          <pc:docMk/>
          <pc:sldMk cId="523473320" sldId="960"/>
        </pc:sldMkLst>
        <pc:spChg chg="mod">
          <ac:chgData name="Phyllipe Lima" userId="afbdb2a7827722fd" providerId="LiveId" clId="{CF5D954C-3E3F-6347-AB6C-69CE7A9529AD}" dt="2020-09-08T01:34:22.180" v="2134" actId="20577"/>
          <ac:spMkLst>
            <pc:docMk/>
            <pc:sldMk cId="523473320" sldId="960"/>
            <ac:spMk id="4" creationId="{A2F13CB6-6EF0-8847-A1F9-7BC4005A25F3}"/>
          </ac:spMkLst>
        </pc:spChg>
        <pc:picChg chg="del">
          <ac:chgData name="Phyllipe Lima" userId="afbdb2a7827722fd" providerId="LiveId" clId="{CF5D954C-3E3F-6347-AB6C-69CE7A9529AD}" dt="2020-09-08T01:32:49.453" v="1929" actId="478"/>
          <ac:picMkLst>
            <pc:docMk/>
            <pc:sldMk cId="523473320" sldId="960"/>
            <ac:picMk id="6" creationId="{CD5FAE2D-DA5F-8C47-8220-E558839FC16C}"/>
          </ac:picMkLst>
        </pc:picChg>
      </pc:sldChg>
      <pc:sldChg chg="add del">
        <pc:chgData name="Phyllipe Lima" userId="afbdb2a7827722fd" providerId="LiveId" clId="{CF5D954C-3E3F-6347-AB6C-69CE7A9529AD}" dt="2020-09-08T01:37:03.862" v="2150" actId="2696"/>
        <pc:sldMkLst>
          <pc:docMk/>
          <pc:sldMk cId="1451673385" sldId="961"/>
        </pc:sldMkLst>
      </pc:sldChg>
      <pc:sldChg chg="addSp delSp modSp add del mod">
        <pc:chgData name="Phyllipe Lima" userId="afbdb2a7827722fd" providerId="LiveId" clId="{CF5D954C-3E3F-6347-AB6C-69CE7A9529AD}" dt="2020-09-09T13:42:22.341" v="3323" actId="2696"/>
        <pc:sldMkLst>
          <pc:docMk/>
          <pc:sldMk cId="4024170036" sldId="961"/>
        </pc:sldMkLst>
        <pc:spChg chg="del">
          <ac:chgData name="Phyllipe Lima" userId="afbdb2a7827722fd" providerId="LiveId" clId="{CF5D954C-3E3F-6347-AB6C-69CE7A9529AD}" dt="2020-09-08T10:13:07.324" v="2223" actId="478"/>
          <ac:spMkLst>
            <pc:docMk/>
            <pc:sldMk cId="4024170036" sldId="961"/>
            <ac:spMk id="4" creationId="{A2F13CB6-6EF0-8847-A1F9-7BC4005A25F3}"/>
          </ac:spMkLst>
        </pc:spChg>
        <pc:picChg chg="add del mod">
          <ac:chgData name="Phyllipe Lima" userId="afbdb2a7827722fd" providerId="LiveId" clId="{CF5D954C-3E3F-6347-AB6C-69CE7A9529AD}" dt="2020-09-08T10:30:14.623" v="2252" actId="478"/>
          <ac:picMkLst>
            <pc:docMk/>
            <pc:sldMk cId="4024170036" sldId="961"/>
            <ac:picMk id="2" creationId="{77C1A74E-F14D-A243-ADED-9B2D7E19E4F4}"/>
          </ac:picMkLst>
        </pc:picChg>
        <pc:picChg chg="add">
          <ac:chgData name="Phyllipe Lima" userId="afbdb2a7827722fd" providerId="LiveId" clId="{CF5D954C-3E3F-6347-AB6C-69CE7A9529AD}" dt="2020-09-08T10:30:16.851" v="2253"/>
          <ac:picMkLst>
            <pc:docMk/>
            <pc:sldMk cId="4024170036" sldId="961"/>
            <ac:picMk id="3" creationId="{C54BC2D2-CF6C-CE4F-B67A-2E3DE6D3FF26}"/>
          </ac:picMkLst>
        </pc:picChg>
      </pc:sldChg>
      <pc:sldChg chg="modSp add del mod">
        <pc:chgData name="Phyllipe Lima" userId="afbdb2a7827722fd" providerId="LiveId" clId="{CF5D954C-3E3F-6347-AB6C-69CE7A9529AD}" dt="2020-09-09T13:33:11.971" v="3227" actId="2696"/>
        <pc:sldMkLst>
          <pc:docMk/>
          <pc:sldMk cId="268534069" sldId="962"/>
        </pc:sldMkLst>
        <pc:spChg chg="mod">
          <ac:chgData name="Phyllipe Lima" userId="afbdb2a7827722fd" providerId="LiveId" clId="{CF5D954C-3E3F-6347-AB6C-69CE7A9529AD}" dt="2020-09-08T13:58:18.588" v="2625" actId="20577"/>
          <ac:spMkLst>
            <pc:docMk/>
            <pc:sldMk cId="268534069" sldId="962"/>
            <ac:spMk id="4" creationId="{A2F13CB6-6EF0-8847-A1F9-7BC4005A25F3}"/>
          </ac:spMkLst>
        </pc:spChg>
      </pc:sldChg>
      <pc:sldChg chg="add">
        <pc:chgData name="Phyllipe Lima" userId="afbdb2a7827722fd" providerId="LiveId" clId="{CF5D954C-3E3F-6347-AB6C-69CE7A9529AD}" dt="2020-09-09T15:46:31.158" v="5025"/>
        <pc:sldMkLst>
          <pc:docMk/>
          <pc:sldMk cId="1907758745" sldId="962"/>
        </pc:sldMkLst>
      </pc:sldChg>
      <pc:sldChg chg="add del">
        <pc:chgData name="Phyllipe Lima" userId="afbdb2a7827722fd" providerId="LiveId" clId="{CF5D954C-3E3F-6347-AB6C-69CE7A9529AD}" dt="2020-09-09T15:46:27.813" v="5022" actId="2696"/>
        <pc:sldMkLst>
          <pc:docMk/>
          <pc:sldMk cId="2199930499" sldId="962"/>
        </pc:sldMkLst>
      </pc:sldChg>
      <pc:sldChg chg="addSp delSp add del mod">
        <pc:chgData name="Phyllipe Lima" userId="afbdb2a7827722fd" providerId="LiveId" clId="{CF5D954C-3E3F-6347-AB6C-69CE7A9529AD}" dt="2020-09-09T13:42:23.052" v="3324" actId="2696"/>
        <pc:sldMkLst>
          <pc:docMk/>
          <pc:sldMk cId="182752650" sldId="963"/>
        </pc:sldMkLst>
        <pc:picChg chg="del">
          <ac:chgData name="Phyllipe Lima" userId="afbdb2a7827722fd" providerId="LiveId" clId="{CF5D954C-3E3F-6347-AB6C-69CE7A9529AD}" dt="2020-09-08T10:17:15.666" v="2227" actId="478"/>
          <ac:picMkLst>
            <pc:docMk/>
            <pc:sldMk cId="182752650" sldId="963"/>
            <ac:picMk id="2" creationId="{77C1A74E-F14D-A243-ADED-9B2D7E19E4F4}"/>
          </ac:picMkLst>
        </pc:picChg>
        <pc:picChg chg="add">
          <ac:chgData name="Phyllipe Lima" userId="afbdb2a7827722fd" providerId="LiveId" clId="{CF5D954C-3E3F-6347-AB6C-69CE7A9529AD}" dt="2020-09-08T10:17:16.353" v="2228"/>
          <ac:picMkLst>
            <pc:docMk/>
            <pc:sldMk cId="182752650" sldId="963"/>
            <ac:picMk id="3" creationId="{53305D41-1E93-3743-8FD0-ED3AB686AA72}"/>
          </ac:picMkLst>
        </pc:picChg>
      </pc:sldChg>
      <pc:sldChg chg="addSp delSp add del mod">
        <pc:chgData name="Phyllipe Lima" userId="afbdb2a7827722fd" providerId="LiveId" clId="{CF5D954C-3E3F-6347-AB6C-69CE7A9529AD}" dt="2020-09-09T13:42:23.778" v="3325" actId="2696"/>
        <pc:sldMkLst>
          <pc:docMk/>
          <pc:sldMk cId="834732990" sldId="964"/>
        </pc:sldMkLst>
        <pc:picChg chg="add del">
          <ac:chgData name="Phyllipe Lima" userId="afbdb2a7827722fd" providerId="LiveId" clId="{CF5D954C-3E3F-6347-AB6C-69CE7A9529AD}" dt="2020-09-08T10:31:00.831" v="2254" actId="478"/>
          <ac:picMkLst>
            <pc:docMk/>
            <pc:sldMk cId="834732990" sldId="964"/>
            <ac:picMk id="2" creationId="{B15180EE-A313-9443-A39E-5F05F3E4C2D7}"/>
          </ac:picMkLst>
        </pc:picChg>
        <pc:picChg chg="del">
          <ac:chgData name="Phyllipe Lima" userId="afbdb2a7827722fd" providerId="LiveId" clId="{CF5D954C-3E3F-6347-AB6C-69CE7A9529AD}" dt="2020-09-08T10:19:56.866" v="2230" actId="478"/>
          <ac:picMkLst>
            <pc:docMk/>
            <pc:sldMk cId="834732990" sldId="964"/>
            <ac:picMk id="3" creationId="{53305D41-1E93-3743-8FD0-ED3AB686AA72}"/>
          </ac:picMkLst>
        </pc:picChg>
        <pc:picChg chg="add">
          <ac:chgData name="Phyllipe Lima" userId="afbdb2a7827722fd" providerId="LiveId" clId="{CF5D954C-3E3F-6347-AB6C-69CE7A9529AD}" dt="2020-09-08T10:31:01.525" v="2255"/>
          <ac:picMkLst>
            <pc:docMk/>
            <pc:sldMk cId="834732990" sldId="964"/>
            <ac:picMk id="4" creationId="{6603F75C-1190-2B42-B76E-9FC9BC1928EF}"/>
          </ac:picMkLst>
        </pc:picChg>
      </pc:sldChg>
      <pc:sldChg chg="addSp delSp modSp add del mod">
        <pc:chgData name="Phyllipe Lima" userId="afbdb2a7827722fd" providerId="LiveId" clId="{CF5D954C-3E3F-6347-AB6C-69CE7A9529AD}" dt="2020-09-09T13:42:24.284" v="3326" actId="2696"/>
        <pc:sldMkLst>
          <pc:docMk/>
          <pc:sldMk cId="344213241" sldId="965"/>
        </pc:sldMkLst>
        <pc:picChg chg="del">
          <ac:chgData name="Phyllipe Lima" userId="afbdb2a7827722fd" providerId="LiveId" clId="{CF5D954C-3E3F-6347-AB6C-69CE7A9529AD}" dt="2020-09-08T10:20:27.841" v="2233" actId="478"/>
          <ac:picMkLst>
            <pc:docMk/>
            <pc:sldMk cId="344213241" sldId="965"/>
            <ac:picMk id="2" creationId="{B15180EE-A313-9443-A39E-5F05F3E4C2D7}"/>
          </ac:picMkLst>
        </pc:picChg>
        <pc:picChg chg="add mod">
          <ac:chgData name="Phyllipe Lima" userId="afbdb2a7827722fd" providerId="LiveId" clId="{CF5D954C-3E3F-6347-AB6C-69CE7A9529AD}" dt="2020-09-08T10:20:53.904" v="2239" actId="1076"/>
          <ac:picMkLst>
            <pc:docMk/>
            <pc:sldMk cId="344213241" sldId="965"/>
            <ac:picMk id="3" creationId="{5C7CC06F-2A98-7A4A-9DDF-9D4AE1C94221}"/>
          </ac:picMkLst>
        </pc:picChg>
        <pc:picChg chg="add mod">
          <ac:chgData name="Phyllipe Lima" userId="afbdb2a7827722fd" providerId="LiveId" clId="{CF5D954C-3E3F-6347-AB6C-69CE7A9529AD}" dt="2020-09-08T10:20:59.381" v="2241" actId="1076"/>
          <ac:picMkLst>
            <pc:docMk/>
            <pc:sldMk cId="344213241" sldId="965"/>
            <ac:picMk id="4" creationId="{4DF9B608-7574-B64D-B6BB-CD57CBCA0DAC}"/>
          </ac:picMkLst>
        </pc:picChg>
      </pc:sldChg>
      <pc:sldChg chg="addSp delSp modSp add del mod">
        <pc:chgData name="Phyllipe Lima" userId="afbdb2a7827722fd" providerId="LiveId" clId="{CF5D954C-3E3F-6347-AB6C-69CE7A9529AD}" dt="2020-09-09T13:42:26.668" v="3329" actId="2696"/>
        <pc:sldMkLst>
          <pc:docMk/>
          <pc:sldMk cId="2339343505" sldId="966"/>
        </pc:sldMkLst>
        <pc:picChg chg="add del">
          <ac:chgData name="Phyllipe Lima" userId="afbdb2a7827722fd" providerId="LiveId" clId="{CF5D954C-3E3F-6347-AB6C-69CE7A9529AD}" dt="2020-09-08T10:20:51.226" v="2238" actId="21"/>
          <ac:picMkLst>
            <pc:docMk/>
            <pc:sldMk cId="2339343505" sldId="966"/>
            <ac:picMk id="2" creationId="{B03E2F8B-6856-7F4E-B1D3-C35C3B6AAA6E}"/>
          </ac:picMkLst>
        </pc:picChg>
        <pc:picChg chg="del">
          <ac:chgData name="Phyllipe Lima" userId="afbdb2a7827722fd" providerId="LiveId" clId="{CF5D954C-3E3F-6347-AB6C-69CE7A9529AD}" dt="2020-09-08T10:20:48.152" v="2236" actId="478"/>
          <ac:picMkLst>
            <pc:docMk/>
            <pc:sldMk cId="2339343505" sldId="966"/>
            <ac:picMk id="3" creationId="{5C7CC06F-2A98-7A4A-9DDF-9D4AE1C94221}"/>
          </ac:picMkLst>
        </pc:picChg>
        <pc:picChg chg="add del">
          <ac:chgData name="Phyllipe Lima" userId="afbdb2a7827722fd" providerId="LiveId" clId="{CF5D954C-3E3F-6347-AB6C-69CE7A9529AD}" dt="2020-09-08T10:35:26.983" v="2256" actId="478"/>
          <ac:picMkLst>
            <pc:docMk/>
            <pc:sldMk cId="2339343505" sldId="966"/>
            <ac:picMk id="4" creationId="{375952A8-9285-4A48-B058-B59FC4A07B27}"/>
          </ac:picMkLst>
        </pc:picChg>
        <pc:picChg chg="add mod">
          <ac:chgData name="Phyllipe Lima" userId="afbdb2a7827722fd" providerId="LiveId" clId="{CF5D954C-3E3F-6347-AB6C-69CE7A9529AD}" dt="2020-09-08T10:35:33.569" v="2260" actId="1076"/>
          <ac:picMkLst>
            <pc:docMk/>
            <pc:sldMk cId="2339343505" sldId="966"/>
            <ac:picMk id="5" creationId="{5E40839C-20D8-1C49-9DCC-9DDCC635E4F5}"/>
          </ac:picMkLst>
        </pc:picChg>
      </pc:sldChg>
      <pc:sldChg chg="addSp delSp add del mod">
        <pc:chgData name="Phyllipe Lima" userId="afbdb2a7827722fd" providerId="LiveId" clId="{CF5D954C-3E3F-6347-AB6C-69CE7A9529AD}" dt="2020-09-09T13:42:25.214" v="3327" actId="2696"/>
        <pc:sldMkLst>
          <pc:docMk/>
          <pc:sldMk cId="768711121" sldId="967"/>
        </pc:sldMkLst>
        <pc:picChg chg="add">
          <ac:chgData name="Phyllipe Lima" userId="afbdb2a7827722fd" providerId="LiveId" clId="{CF5D954C-3E3F-6347-AB6C-69CE7A9529AD}" dt="2020-09-08T10:22:10.125" v="2245"/>
          <ac:picMkLst>
            <pc:docMk/>
            <pc:sldMk cId="768711121" sldId="967"/>
            <ac:picMk id="2" creationId="{AFF2ADA7-1DBC-7245-B6AE-FF3422ABA841}"/>
          </ac:picMkLst>
        </pc:picChg>
        <pc:picChg chg="del">
          <ac:chgData name="Phyllipe Lima" userId="afbdb2a7827722fd" providerId="LiveId" clId="{CF5D954C-3E3F-6347-AB6C-69CE7A9529AD}" dt="2020-09-08T10:22:08.334" v="2243" actId="478"/>
          <ac:picMkLst>
            <pc:docMk/>
            <pc:sldMk cId="768711121" sldId="967"/>
            <ac:picMk id="3" creationId="{5C7CC06F-2A98-7A4A-9DDF-9D4AE1C94221}"/>
          </ac:picMkLst>
        </pc:picChg>
        <pc:picChg chg="del">
          <ac:chgData name="Phyllipe Lima" userId="afbdb2a7827722fd" providerId="LiveId" clId="{CF5D954C-3E3F-6347-AB6C-69CE7A9529AD}" dt="2020-09-08T10:22:08.997" v="2244" actId="478"/>
          <ac:picMkLst>
            <pc:docMk/>
            <pc:sldMk cId="768711121" sldId="967"/>
            <ac:picMk id="4" creationId="{4DF9B608-7574-B64D-B6BB-CD57CBCA0DAC}"/>
          </ac:picMkLst>
        </pc:picChg>
      </pc:sldChg>
      <pc:sldChg chg="addSp delSp modSp add del mod">
        <pc:chgData name="Phyllipe Lima" userId="afbdb2a7827722fd" providerId="LiveId" clId="{CF5D954C-3E3F-6347-AB6C-69CE7A9529AD}" dt="2020-09-09T13:42:25.979" v="3328" actId="2696"/>
        <pc:sldMkLst>
          <pc:docMk/>
          <pc:sldMk cId="1046089109" sldId="968"/>
        </pc:sldMkLst>
        <pc:picChg chg="del">
          <ac:chgData name="Phyllipe Lima" userId="afbdb2a7827722fd" providerId="LiveId" clId="{CF5D954C-3E3F-6347-AB6C-69CE7A9529AD}" dt="2020-09-08T10:23:02.551" v="2247" actId="478"/>
          <ac:picMkLst>
            <pc:docMk/>
            <pc:sldMk cId="1046089109" sldId="968"/>
            <ac:picMk id="2" creationId="{AFF2ADA7-1DBC-7245-B6AE-FF3422ABA841}"/>
          </ac:picMkLst>
        </pc:picChg>
        <pc:picChg chg="add mod">
          <ac:chgData name="Phyllipe Lima" userId="afbdb2a7827722fd" providerId="LiveId" clId="{CF5D954C-3E3F-6347-AB6C-69CE7A9529AD}" dt="2020-09-08T10:24:46.378" v="2250" actId="1076"/>
          <ac:picMkLst>
            <pc:docMk/>
            <pc:sldMk cId="1046089109" sldId="968"/>
            <ac:picMk id="3" creationId="{260D1446-927A-D148-8922-97446D120787}"/>
          </ac:picMkLst>
        </pc:picChg>
      </pc:sldChg>
      <pc:sldChg chg="addSp delSp add del mod">
        <pc:chgData name="Phyllipe Lima" userId="afbdb2a7827722fd" providerId="LiveId" clId="{CF5D954C-3E3F-6347-AB6C-69CE7A9529AD}" dt="2020-09-09T13:42:27.288" v="3330" actId="2696"/>
        <pc:sldMkLst>
          <pc:docMk/>
          <pc:sldMk cId="4030677125" sldId="969"/>
        </pc:sldMkLst>
        <pc:picChg chg="add">
          <ac:chgData name="Phyllipe Lima" userId="afbdb2a7827722fd" providerId="LiveId" clId="{CF5D954C-3E3F-6347-AB6C-69CE7A9529AD}" dt="2020-09-08T10:43:59.768" v="2263"/>
          <ac:picMkLst>
            <pc:docMk/>
            <pc:sldMk cId="4030677125" sldId="969"/>
            <ac:picMk id="2" creationId="{7BAB7FB6-8031-074F-857E-504C6CB5D662}"/>
          </ac:picMkLst>
        </pc:picChg>
        <pc:picChg chg="del">
          <ac:chgData name="Phyllipe Lima" userId="afbdb2a7827722fd" providerId="LiveId" clId="{CF5D954C-3E3F-6347-AB6C-69CE7A9529AD}" dt="2020-09-08T10:43:59.210" v="2262" actId="478"/>
          <ac:picMkLst>
            <pc:docMk/>
            <pc:sldMk cId="4030677125" sldId="969"/>
            <ac:picMk id="5" creationId="{5E40839C-20D8-1C49-9DCC-9DDCC635E4F5}"/>
          </ac:picMkLst>
        </pc:picChg>
      </pc:sldChg>
      <pc:sldChg chg="modSp add mod">
        <pc:chgData name="Phyllipe Lima" userId="afbdb2a7827722fd" providerId="LiveId" clId="{CF5D954C-3E3F-6347-AB6C-69CE7A9529AD}" dt="2020-09-09T13:34:23.007" v="3288" actId="404"/>
        <pc:sldMkLst>
          <pc:docMk/>
          <pc:sldMk cId="936648414" sldId="970"/>
        </pc:sldMkLst>
        <pc:spChg chg="mod">
          <ac:chgData name="Phyllipe Lima" userId="afbdb2a7827722fd" providerId="LiveId" clId="{CF5D954C-3E3F-6347-AB6C-69CE7A9529AD}" dt="2020-09-09T13:34:23.007" v="3288" actId="404"/>
          <ac:spMkLst>
            <pc:docMk/>
            <pc:sldMk cId="936648414" sldId="970"/>
            <ac:spMk id="4" creationId="{FD0C6185-C234-E245-A6DC-1EF7ACF8E1C0}"/>
          </ac:spMkLst>
        </pc:spChg>
        <pc:picChg chg="mod">
          <ac:chgData name="Phyllipe Lima" userId="afbdb2a7827722fd" providerId="LiveId" clId="{CF5D954C-3E3F-6347-AB6C-69CE7A9529AD}" dt="2020-09-09T13:34:02.266" v="3242" actId="1076"/>
          <ac:picMkLst>
            <pc:docMk/>
            <pc:sldMk cId="936648414" sldId="970"/>
            <ac:picMk id="7" creationId="{86CB1AF8-1425-3E4A-83C3-3870CA71C407}"/>
          </ac:picMkLst>
        </pc:picChg>
      </pc:sldChg>
      <pc:sldChg chg="modSp add del mod">
        <pc:chgData name="Phyllipe Lima" userId="afbdb2a7827722fd" providerId="LiveId" clId="{CF5D954C-3E3F-6347-AB6C-69CE7A9529AD}" dt="2020-09-09T13:33:30.842" v="3239" actId="2696"/>
        <pc:sldMkLst>
          <pc:docMk/>
          <pc:sldMk cId="2964129720" sldId="970"/>
        </pc:sldMkLst>
        <pc:spChg chg="mod">
          <ac:chgData name="Phyllipe Lima" userId="afbdb2a7827722fd" providerId="LiveId" clId="{CF5D954C-3E3F-6347-AB6C-69CE7A9529AD}" dt="2020-09-08T13:55:39.149" v="2317" actId="20577"/>
          <ac:spMkLst>
            <pc:docMk/>
            <pc:sldMk cId="2964129720" sldId="970"/>
            <ac:spMk id="4" creationId="{FD0C6185-C234-E245-A6DC-1EF7ACF8E1C0}"/>
          </ac:spMkLst>
        </pc:spChg>
      </pc:sldChg>
      <pc:sldChg chg="add">
        <pc:chgData name="Phyllipe Lima" userId="afbdb2a7827722fd" providerId="LiveId" clId="{CF5D954C-3E3F-6347-AB6C-69CE7A9529AD}" dt="2020-09-09T15:46:31.158" v="5025"/>
        <pc:sldMkLst>
          <pc:docMk/>
          <pc:sldMk cId="183816938" sldId="971"/>
        </pc:sldMkLst>
      </pc:sldChg>
      <pc:sldChg chg="modSp add del mod">
        <pc:chgData name="Phyllipe Lima" userId="afbdb2a7827722fd" providerId="LiveId" clId="{CF5D954C-3E3F-6347-AB6C-69CE7A9529AD}" dt="2020-09-09T13:33:11.985" v="3228" actId="2696"/>
        <pc:sldMkLst>
          <pc:docMk/>
          <pc:sldMk cId="2691903596" sldId="971"/>
        </pc:sldMkLst>
        <pc:spChg chg="mod">
          <ac:chgData name="Phyllipe Lima" userId="afbdb2a7827722fd" providerId="LiveId" clId="{CF5D954C-3E3F-6347-AB6C-69CE7A9529AD}" dt="2020-09-08T14:00:08.855" v="2886" actId="20577"/>
          <ac:spMkLst>
            <pc:docMk/>
            <pc:sldMk cId="2691903596" sldId="971"/>
            <ac:spMk id="4" creationId="{A2F13CB6-6EF0-8847-A1F9-7BC4005A25F3}"/>
          </ac:spMkLst>
        </pc:spChg>
      </pc:sldChg>
      <pc:sldChg chg="modSp add del mod">
        <pc:chgData name="Phyllipe Lima" userId="afbdb2a7827722fd" providerId="LiveId" clId="{CF5D954C-3E3F-6347-AB6C-69CE7A9529AD}" dt="2020-09-09T15:46:27.829" v="5023" actId="2696"/>
        <pc:sldMkLst>
          <pc:docMk/>
          <pc:sldMk cId="4046785926" sldId="971"/>
        </pc:sldMkLst>
        <pc:spChg chg="mod">
          <ac:chgData name="Phyllipe Lima" userId="afbdb2a7827722fd" providerId="LiveId" clId="{CF5D954C-3E3F-6347-AB6C-69CE7A9529AD}" dt="2020-09-09T13:46:23.582" v="3638" actId="20577"/>
          <ac:spMkLst>
            <pc:docMk/>
            <pc:sldMk cId="4046785926" sldId="971"/>
            <ac:spMk id="4" creationId="{A2F13CB6-6EF0-8847-A1F9-7BC4005A25F3}"/>
          </ac:spMkLst>
        </pc:spChg>
      </pc:sldChg>
      <pc:sldChg chg="add del">
        <pc:chgData name="Phyllipe Lima" userId="afbdb2a7827722fd" providerId="LiveId" clId="{CF5D954C-3E3F-6347-AB6C-69CE7A9529AD}" dt="2020-09-09T13:42:03.263" v="3314" actId="2696"/>
        <pc:sldMkLst>
          <pc:docMk/>
          <pc:sldMk cId="1423030890" sldId="972"/>
        </pc:sldMkLst>
      </pc:sldChg>
      <pc:sldChg chg="addSp delSp modSp add del mod">
        <pc:chgData name="Phyllipe Lima" userId="afbdb2a7827722fd" providerId="LiveId" clId="{CF5D954C-3E3F-6347-AB6C-69CE7A9529AD}" dt="2020-09-09T13:33:11.997" v="3229" actId="2696"/>
        <pc:sldMkLst>
          <pc:docMk/>
          <pc:sldMk cId="3506671622" sldId="972"/>
        </pc:sldMkLst>
        <pc:spChg chg="mod">
          <ac:chgData name="Phyllipe Lima" userId="afbdb2a7827722fd" providerId="LiveId" clId="{CF5D954C-3E3F-6347-AB6C-69CE7A9529AD}" dt="2020-09-08T14:03:57.465" v="3074" actId="20577"/>
          <ac:spMkLst>
            <pc:docMk/>
            <pc:sldMk cId="3506671622" sldId="972"/>
            <ac:spMk id="4" creationId="{A2F13CB6-6EF0-8847-A1F9-7BC4005A25F3}"/>
          </ac:spMkLst>
        </pc:spChg>
        <pc:picChg chg="add del mod">
          <ac:chgData name="Phyllipe Lima" userId="afbdb2a7827722fd" providerId="LiveId" clId="{CF5D954C-3E3F-6347-AB6C-69CE7A9529AD}" dt="2020-09-08T14:03:27.053" v="3070" actId="478"/>
          <ac:picMkLst>
            <pc:docMk/>
            <pc:sldMk cId="3506671622" sldId="972"/>
            <ac:picMk id="2" creationId="{DD53BD6C-7E82-184B-A645-BF7FC25B9304}"/>
          </ac:picMkLst>
        </pc:picChg>
        <pc:picChg chg="add mod">
          <ac:chgData name="Phyllipe Lima" userId="afbdb2a7827722fd" providerId="LiveId" clId="{CF5D954C-3E3F-6347-AB6C-69CE7A9529AD}" dt="2020-09-08T14:04:08.513" v="3080" actId="1076"/>
          <ac:picMkLst>
            <pc:docMk/>
            <pc:sldMk cId="3506671622" sldId="972"/>
            <ac:picMk id="3" creationId="{22377C23-4724-9F43-80EB-26BE865F4C8F}"/>
          </ac:picMkLst>
        </pc:picChg>
        <pc:picChg chg="add mod">
          <ac:chgData name="Phyllipe Lima" userId="afbdb2a7827722fd" providerId="LiveId" clId="{CF5D954C-3E3F-6347-AB6C-69CE7A9529AD}" dt="2020-09-08T14:04:06.916" v="3079" actId="1076"/>
          <ac:picMkLst>
            <pc:docMk/>
            <pc:sldMk cId="3506671622" sldId="972"/>
            <ac:picMk id="5" creationId="{B66D5B56-DF59-DC44-8CA1-2D437AEEF7A8}"/>
          </ac:picMkLst>
        </pc:picChg>
      </pc:sldChg>
      <pc:sldChg chg="add del">
        <pc:chgData name="Phyllipe Lima" userId="afbdb2a7827722fd" providerId="LiveId" clId="{CF5D954C-3E3F-6347-AB6C-69CE7A9529AD}" dt="2020-09-09T13:42:04.021" v="3315" actId="2696"/>
        <pc:sldMkLst>
          <pc:docMk/>
          <pc:sldMk cId="755202513" sldId="973"/>
        </pc:sldMkLst>
      </pc:sldChg>
      <pc:sldChg chg="addSp delSp modSp add del mod">
        <pc:chgData name="Phyllipe Lima" userId="afbdb2a7827722fd" providerId="LiveId" clId="{CF5D954C-3E3F-6347-AB6C-69CE7A9529AD}" dt="2020-09-09T13:33:12.009" v="3230" actId="2696"/>
        <pc:sldMkLst>
          <pc:docMk/>
          <pc:sldMk cId="3647285680" sldId="973"/>
        </pc:sldMkLst>
        <pc:spChg chg="del">
          <ac:chgData name="Phyllipe Lima" userId="afbdb2a7827722fd" providerId="LiveId" clId="{CF5D954C-3E3F-6347-AB6C-69CE7A9529AD}" dt="2020-09-08T14:05:02.358" v="3085" actId="478"/>
          <ac:spMkLst>
            <pc:docMk/>
            <pc:sldMk cId="3647285680" sldId="973"/>
            <ac:spMk id="4" creationId="{A2F13CB6-6EF0-8847-A1F9-7BC4005A25F3}"/>
          </ac:spMkLst>
        </pc:spChg>
        <pc:picChg chg="add mod">
          <ac:chgData name="Phyllipe Lima" userId="afbdb2a7827722fd" providerId="LiveId" clId="{CF5D954C-3E3F-6347-AB6C-69CE7A9529AD}" dt="2020-09-08T14:05:28.634" v="3093" actId="1076"/>
          <ac:picMkLst>
            <pc:docMk/>
            <pc:sldMk cId="3647285680" sldId="973"/>
            <ac:picMk id="2" creationId="{2FEB6D4E-4EBF-1E48-B262-404ABF8B5998}"/>
          </ac:picMkLst>
        </pc:picChg>
        <pc:picChg chg="del">
          <ac:chgData name="Phyllipe Lima" userId="afbdb2a7827722fd" providerId="LiveId" clId="{CF5D954C-3E3F-6347-AB6C-69CE7A9529AD}" dt="2020-09-08T14:04:59.342" v="3083" actId="478"/>
          <ac:picMkLst>
            <pc:docMk/>
            <pc:sldMk cId="3647285680" sldId="973"/>
            <ac:picMk id="3" creationId="{22377C23-4724-9F43-80EB-26BE865F4C8F}"/>
          </ac:picMkLst>
        </pc:picChg>
        <pc:picChg chg="del">
          <ac:chgData name="Phyllipe Lima" userId="afbdb2a7827722fd" providerId="LiveId" clId="{CF5D954C-3E3F-6347-AB6C-69CE7A9529AD}" dt="2020-09-08T14:04:58.106" v="3082" actId="478"/>
          <ac:picMkLst>
            <pc:docMk/>
            <pc:sldMk cId="3647285680" sldId="973"/>
            <ac:picMk id="5" creationId="{B66D5B56-DF59-DC44-8CA1-2D437AEEF7A8}"/>
          </ac:picMkLst>
        </pc:picChg>
        <pc:picChg chg="add mod">
          <ac:chgData name="Phyllipe Lima" userId="afbdb2a7827722fd" providerId="LiveId" clId="{CF5D954C-3E3F-6347-AB6C-69CE7A9529AD}" dt="2020-09-08T14:05:26.994" v="3092" actId="14100"/>
          <ac:picMkLst>
            <pc:docMk/>
            <pc:sldMk cId="3647285680" sldId="973"/>
            <ac:picMk id="6" creationId="{8EDD17AD-F93B-874C-B60E-A80A4C974D30}"/>
          </ac:picMkLst>
        </pc:picChg>
      </pc:sldChg>
      <pc:sldChg chg="add del">
        <pc:chgData name="Phyllipe Lima" userId="afbdb2a7827722fd" providerId="LiveId" clId="{CF5D954C-3E3F-6347-AB6C-69CE7A9529AD}" dt="2020-09-09T13:42:05.030" v="3316" actId="2696"/>
        <pc:sldMkLst>
          <pc:docMk/>
          <pc:sldMk cId="3143334355" sldId="974"/>
        </pc:sldMkLst>
      </pc:sldChg>
      <pc:sldChg chg="addSp delSp modSp add del mod">
        <pc:chgData name="Phyllipe Lima" userId="afbdb2a7827722fd" providerId="LiveId" clId="{CF5D954C-3E3F-6347-AB6C-69CE7A9529AD}" dt="2020-09-09T13:33:12.023" v="3231" actId="2696"/>
        <pc:sldMkLst>
          <pc:docMk/>
          <pc:sldMk cId="3559203903" sldId="974"/>
        </pc:sldMkLst>
        <pc:picChg chg="del">
          <ac:chgData name="Phyllipe Lima" userId="afbdb2a7827722fd" providerId="LiveId" clId="{CF5D954C-3E3F-6347-AB6C-69CE7A9529AD}" dt="2020-09-08T14:07:47.769" v="3095" actId="478"/>
          <ac:picMkLst>
            <pc:docMk/>
            <pc:sldMk cId="3559203903" sldId="974"/>
            <ac:picMk id="2" creationId="{2FEB6D4E-4EBF-1E48-B262-404ABF8B5998}"/>
          </ac:picMkLst>
        </pc:picChg>
        <pc:picChg chg="add mod">
          <ac:chgData name="Phyllipe Lima" userId="afbdb2a7827722fd" providerId="LiveId" clId="{CF5D954C-3E3F-6347-AB6C-69CE7A9529AD}" dt="2020-09-08T14:08:12.100" v="3099" actId="1076"/>
          <ac:picMkLst>
            <pc:docMk/>
            <pc:sldMk cId="3559203903" sldId="974"/>
            <ac:picMk id="3" creationId="{163AF849-894C-3A40-AFD8-16853097823E}"/>
          </ac:picMkLst>
        </pc:picChg>
        <pc:picChg chg="add mod">
          <ac:chgData name="Phyllipe Lima" userId="afbdb2a7827722fd" providerId="LiveId" clId="{CF5D954C-3E3F-6347-AB6C-69CE7A9529AD}" dt="2020-09-08T14:08:19.873" v="3104" actId="1076"/>
          <ac:picMkLst>
            <pc:docMk/>
            <pc:sldMk cId="3559203903" sldId="974"/>
            <ac:picMk id="4" creationId="{27FF1F65-3B8E-6146-875B-BFAEA0BE9980}"/>
          </ac:picMkLst>
        </pc:picChg>
        <pc:picChg chg="del">
          <ac:chgData name="Phyllipe Lima" userId="afbdb2a7827722fd" providerId="LiveId" clId="{CF5D954C-3E3F-6347-AB6C-69CE7A9529AD}" dt="2020-09-08T14:07:48.314" v="3096" actId="478"/>
          <ac:picMkLst>
            <pc:docMk/>
            <pc:sldMk cId="3559203903" sldId="974"/>
            <ac:picMk id="6" creationId="{8EDD17AD-F93B-874C-B60E-A80A4C974D30}"/>
          </ac:picMkLst>
        </pc:picChg>
      </pc:sldChg>
      <pc:sldChg chg="add del">
        <pc:chgData name="Phyllipe Lima" userId="afbdb2a7827722fd" providerId="LiveId" clId="{CF5D954C-3E3F-6347-AB6C-69CE7A9529AD}" dt="2020-09-09T13:42:06.179" v="3317" actId="2696"/>
        <pc:sldMkLst>
          <pc:docMk/>
          <pc:sldMk cId="2721455623" sldId="975"/>
        </pc:sldMkLst>
      </pc:sldChg>
      <pc:sldChg chg="addSp modSp add del mod">
        <pc:chgData name="Phyllipe Lima" userId="afbdb2a7827722fd" providerId="LiveId" clId="{CF5D954C-3E3F-6347-AB6C-69CE7A9529AD}" dt="2020-09-09T13:33:12.034" v="3232" actId="2696"/>
        <pc:sldMkLst>
          <pc:docMk/>
          <pc:sldMk cId="4222836729" sldId="975"/>
        </pc:sldMkLst>
        <pc:spChg chg="mod">
          <ac:chgData name="Phyllipe Lima" userId="afbdb2a7827722fd" providerId="LiveId" clId="{CF5D954C-3E3F-6347-AB6C-69CE7A9529AD}" dt="2020-09-08T14:09:06.200" v="3159" actId="1076"/>
          <ac:spMkLst>
            <pc:docMk/>
            <pc:sldMk cId="4222836729" sldId="975"/>
            <ac:spMk id="4" creationId="{A2F13CB6-6EF0-8847-A1F9-7BC4005A25F3}"/>
          </ac:spMkLst>
        </pc:spChg>
        <pc:picChg chg="add mod">
          <ac:chgData name="Phyllipe Lima" userId="afbdb2a7827722fd" providerId="LiveId" clId="{CF5D954C-3E3F-6347-AB6C-69CE7A9529AD}" dt="2020-09-08T14:20:42.890" v="3162" actId="1076"/>
          <ac:picMkLst>
            <pc:docMk/>
            <pc:sldMk cId="4222836729" sldId="975"/>
            <ac:picMk id="2" creationId="{57A79538-A73D-8643-A14E-D0C7D51AEDFB}"/>
          </ac:picMkLst>
        </pc:picChg>
      </pc:sldChg>
      <pc:sldChg chg="addSp delSp modSp add del mod">
        <pc:chgData name="Phyllipe Lima" userId="afbdb2a7827722fd" providerId="LiveId" clId="{CF5D954C-3E3F-6347-AB6C-69CE7A9529AD}" dt="2020-09-09T13:33:12.045" v="3233" actId="2696"/>
        <pc:sldMkLst>
          <pc:docMk/>
          <pc:sldMk cId="1456927314" sldId="976"/>
        </pc:sldMkLst>
        <pc:spChg chg="del">
          <ac:chgData name="Phyllipe Lima" userId="afbdb2a7827722fd" providerId="LiveId" clId="{CF5D954C-3E3F-6347-AB6C-69CE7A9529AD}" dt="2020-09-08T18:36:46.588" v="3164" actId="478"/>
          <ac:spMkLst>
            <pc:docMk/>
            <pc:sldMk cId="1456927314" sldId="976"/>
            <ac:spMk id="4" creationId="{A2F13CB6-6EF0-8847-A1F9-7BC4005A25F3}"/>
          </ac:spMkLst>
        </pc:spChg>
        <pc:picChg chg="add mod">
          <ac:chgData name="Phyllipe Lima" userId="afbdb2a7827722fd" providerId="LiveId" clId="{CF5D954C-3E3F-6347-AB6C-69CE7A9529AD}" dt="2020-09-08T18:37:28.527" v="3167" actId="1076"/>
          <ac:picMkLst>
            <pc:docMk/>
            <pc:sldMk cId="1456927314" sldId="976"/>
            <ac:picMk id="2" creationId="{27BCDF38-1D24-6545-B132-9F8573043BE2}"/>
          </ac:picMkLst>
        </pc:picChg>
        <pc:picChg chg="add mod">
          <ac:chgData name="Phyllipe Lima" userId="afbdb2a7827722fd" providerId="LiveId" clId="{CF5D954C-3E3F-6347-AB6C-69CE7A9529AD}" dt="2020-09-08T18:37:56.036" v="3170" actId="1076"/>
          <ac:picMkLst>
            <pc:docMk/>
            <pc:sldMk cId="1456927314" sldId="976"/>
            <ac:picMk id="3" creationId="{5F1EEEA5-FC58-FE4C-997D-D4CC95430240}"/>
          </ac:picMkLst>
        </pc:picChg>
      </pc:sldChg>
      <pc:sldChg chg="add del">
        <pc:chgData name="Phyllipe Lima" userId="afbdb2a7827722fd" providerId="LiveId" clId="{CF5D954C-3E3F-6347-AB6C-69CE7A9529AD}" dt="2020-09-09T13:42:06.734" v="3318" actId="2696"/>
        <pc:sldMkLst>
          <pc:docMk/>
          <pc:sldMk cId="1627298824" sldId="976"/>
        </pc:sldMkLst>
      </pc:sldChg>
      <pc:sldChg chg="add del">
        <pc:chgData name="Phyllipe Lima" userId="afbdb2a7827722fd" providerId="LiveId" clId="{CF5D954C-3E3F-6347-AB6C-69CE7A9529AD}" dt="2020-09-09T13:33:12.101" v="3237" actId="2696"/>
        <pc:sldMkLst>
          <pc:docMk/>
          <pc:sldMk cId="826822968" sldId="977"/>
        </pc:sldMkLst>
      </pc:sldChg>
      <pc:sldChg chg="add del">
        <pc:chgData name="Phyllipe Lima" userId="afbdb2a7827722fd" providerId="LiveId" clId="{CF5D954C-3E3F-6347-AB6C-69CE7A9529AD}" dt="2020-09-09T13:42:11.324" v="3322" actId="2696"/>
        <pc:sldMkLst>
          <pc:docMk/>
          <pc:sldMk cId="2732830308" sldId="977"/>
        </pc:sldMkLst>
      </pc:sldChg>
      <pc:sldChg chg="add del">
        <pc:chgData name="Phyllipe Lima" userId="afbdb2a7827722fd" providerId="LiveId" clId="{CF5D954C-3E3F-6347-AB6C-69CE7A9529AD}" dt="2020-09-09T13:42:07.507" v="3319" actId="2696"/>
        <pc:sldMkLst>
          <pc:docMk/>
          <pc:sldMk cId="2647109267" sldId="978"/>
        </pc:sldMkLst>
      </pc:sldChg>
      <pc:sldChg chg="addSp delSp add del mod">
        <pc:chgData name="Phyllipe Lima" userId="afbdb2a7827722fd" providerId="LiveId" clId="{CF5D954C-3E3F-6347-AB6C-69CE7A9529AD}" dt="2020-09-09T13:33:12.056" v="3234" actId="2696"/>
        <pc:sldMkLst>
          <pc:docMk/>
          <pc:sldMk cId="2833833035" sldId="978"/>
        </pc:sldMkLst>
        <pc:picChg chg="del">
          <ac:chgData name="Phyllipe Lima" userId="afbdb2a7827722fd" providerId="LiveId" clId="{CF5D954C-3E3F-6347-AB6C-69CE7A9529AD}" dt="2020-09-08T18:49:56.269" v="3173" actId="478"/>
          <ac:picMkLst>
            <pc:docMk/>
            <pc:sldMk cId="2833833035" sldId="978"/>
            <ac:picMk id="2" creationId="{27BCDF38-1D24-6545-B132-9F8573043BE2}"/>
          </ac:picMkLst>
        </pc:picChg>
        <pc:picChg chg="del">
          <ac:chgData name="Phyllipe Lima" userId="afbdb2a7827722fd" providerId="LiveId" clId="{CF5D954C-3E3F-6347-AB6C-69CE7A9529AD}" dt="2020-09-08T18:49:55.665" v="3172" actId="478"/>
          <ac:picMkLst>
            <pc:docMk/>
            <pc:sldMk cId="2833833035" sldId="978"/>
            <ac:picMk id="3" creationId="{5F1EEEA5-FC58-FE4C-997D-D4CC95430240}"/>
          </ac:picMkLst>
        </pc:picChg>
        <pc:picChg chg="add">
          <ac:chgData name="Phyllipe Lima" userId="afbdb2a7827722fd" providerId="LiveId" clId="{CF5D954C-3E3F-6347-AB6C-69CE7A9529AD}" dt="2020-09-08T18:49:57.461" v="3174"/>
          <ac:picMkLst>
            <pc:docMk/>
            <pc:sldMk cId="2833833035" sldId="978"/>
            <ac:picMk id="4" creationId="{9B35BC15-609D-DF46-B061-D4D0F2150966}"/>
          </ac:picMkLst>
        </pc:picChg>
      </pc:sldChg>
      <pc:sldChg chg="add del">
        <pc:chgData name="Phyllipe Lima" userId="afbdb2a7827722fd" providerId="LiveId" clId="{CF5D954C-3E3F-6347-AB6C-69CE7A9529AD}" dt="2020-09-09T13:42:08.355" v="3320" actId="2696"/>
        <pc:sldMkLst>
          <pc:docMk/>
          <pc:sldMk cId="2961266347" sldId="979"/>
        </pc:sldMkLst>
      </pc:sldChg>
      <pc:sldChg chg="addSp delSp add del mod">
        <pc:chgData name="Phyllipe Lima" userId="afbdb2a7827722fd" providerId="LiveId" clId="{CF5D954C-3E3F-6347-AB6C-69CE7A9529AD}" dt="2020-09-09T13:33:12.066" v="3235" actId="2696"/>
        <pc:sldMkLst>
          <pc:docMk/>
          <pc:sldMk cId="4200863983" sldId="979"/>
        </pc:sldMkLst>
        <pc:picChg chg="add del">
          <ac:chgData name="Phyllipe Lima" userId="afbdb2a7827722fd" providerId="LiveId" clId="{CF5D954C-3E3F-6347-AB6C-69CE7A9529AD}" dt="2020-09-08T19:10:50.062" v="3178" actId="478"/>
          <ac:picMkLst>
            <pc:docMk/>
            <pc:sldMk cId="4200863983" sldId="979"/>
            <ac:picMk id="2" creationId="{4F2C5626-9F41-324F-86C9-8748EA3B7920}"/>
          </ac:picMkLst>
        </pc:picChg>
        <pc:picChg chg="add">
          <ac:chgData name="Phyllipe Lima" userId="afbdb2a7827722fd" providerId="LiveId" clId="{CF5D954C-3E3F-6347-AB6C-69CE7A9529AD}" dt="2020-09-08T19:10:50.659" v="3179"/>
          <ac:picMkLst>
            <pc:docMk/>
            <pc:sldMk cId="4200863983" sldId="979"/>
            <ac:picMk id="3" creationId="{47114BFF-89E1-4743-BD07-C639177DC8AD}"/>
          </ac:picMkLst>
        </pc:picChg>
        <pc:picChg chg="del">
          <ac:chgData name="Phyllipe Lima" userId="afbdb2a7827722fd" providerId="LiveId" clId="{CF5D954C-3E3F-6347-AB6C-69CE7A9529AD}" dt="2020-09-08T19:02:55.113" v="3176" actId="478"/>
          <ac:picMkLst>
            <pc:docMk/>
            <pc:sldMk cId="4200863983" sldId="979"/>
            <ac:picMk id="4" creationId="{9B35BC15-609D-DF46-B061-D4D0F2150966}"/>
          </ac:picMkLst>
        </pc:picChg>
      </pc:sldChg>
      <pc:sldChg chg="add del">
        <pc:chgData name="Phyllipe Lima" userId="afbdb2a7827722fd" providerId="LiveId" clId="{CF5D954C-3E3F-6347-AB6C-69CE7A9529AD}" dt="2020-09-09T13:42:08.774" v="3321" actId="2696"/>
        <pc:sldMkLst>
          <pc:docMk/>
          <pc:sldMk cId="1777340800" sldId="980"/>
        </pc:sldMkLst>
      </pc:sldChg>
      <pc:sldChg chg="addSp delSp modSp add del mod">
        <pc:chgData name="Phyllipe Lima" userId="afbdb2a7827722fd" providerId="LiveId" clId="{CF5D954C-3E3F-6347-AB6C-69CE7A9529AD}" dt="2020-09-09T13:33:12.084" v="3236" actId="2696"/>
        <pc:sldMkLst>
          <pc:docMk/>
          <pc:sldMk cId="3224699398" sldId="980"/>
        </pc:sldMkLst>
        <pc:picChg chg="add mod">
          <ac:chgData name="Phyllipe Lima" userId="afbdb2a7827722fd" providerId="LiveId" clId="{CF5D954C-3E3F-6347-AB6C-69CE7A9529AD}" dt="2020-09-08T19:22:48.921" v="3183" actId="1076"/>
          <ac:picMkLst>
            <pc:docMk/>
            <pc:sldMk cId="3224699398" sldId="980"/>
            <ac:picMk id="2" creationId="{2435A8A8-9BA5-494A-8244-1EA2FAF8F61E}"/>
          </ac:picMkLst>
        </pc:picChg>
        <pc:picChg chg="del">
          <ac:chgData name="Phyllipe Lima" userId="afbdb2a7827722fd" providerId="LiveId" clId="{CF5D954C-3E3F-6347-AB6C-69CE7A9529AD}" dt="2020-09-08T19:22:42.574" v="3181" actId="478"/>
          <ac:picMkLst>
            <pc:docMk/>
            <pc:sldMk cId="3224699398" sldId="980"/>
            <ac:picMk id="3" creationId="{47114BFF-89E1-4743-BD07-C639177DC8AD}"/>
          </ac:picMkLst>
        </pc:picChg>
      </pc:sldChg>
      <pc:sldChg chg="modSp add del mod">
        <pc:chgData name="Phyllipe Lima" userId="afbdb2a7827722fd" providerId="LiveId" clId="{CF5D954C-3E3F-6347-AB6C-69CE7A9529AD}" dt="2020-09-09T15:46:41.182" v="5030" actId="2696"/>
        <pc:sldMkLst>
          <pc:docMk/>
          <pc:sldMk cId="2253479383" sldId="981"/>
        </pc:sldMkLst>
        <pc:spChg chg="mod">
          <ac:chgData name="Phyllipe Lima" userId="afbdb2a7827722fd" providerId="LiveId" clId="{CF5D954C-3E3F-6347-AB6C-69CE7A9529AD}" dt="2020-09-09T15:46:38.938" v="5029" actId="20577"/>
          <ac:spMkLst>
            <pc:docMk/>
            <pc:sldMk cId="2253479383" sldId="981"/>
            <ac:spMk id="4" creationId="{FD0C6185-C234-E245-A6DC-1EF7ACF8E1C0}"/>
          </ac:spMkLst>
        </pc:spChg>
      </pc:sldChg>
      <pc:sldChg chg="addSp modSp add mod">
        <pc:chgData name="Phyllipe Lima" userId="afbdb2a7827722fd" providerId="LiveId" clId="{CF5D954C-3E3F-6347-AB6C-69CE7A9529AD}" dt="2020-09-09T15:49:36.874" v="5374" actId="1076"/>
        <pc:sldMkLst>
          <pc:docMk/>
          <pc:sldMk cId="4227436282" sldId="981"/>
        </pc:sldMkLst>
        <pc:spChg chg="mod">
          <ac:chgData name="Phyllipe Lima" userId="afbdb2a7827722fd" providerId="LiveId" clId="{CF5D954C-3E3F-6347-AB6C-69CE7A9529AD}" dt="2020-09-09T15:46:50.095" v="5033" actId="20577"/>
          <ac:spMkLst>
            <pc:docMk/>
            <pc:sldMk cId="4227436282" sldId="981"/>
            <ac:spMk id="4" creationId="{FD0C6185-C234-E245-A6DC-1EF7ACF8E1C0}"/>
          </ac:spMkLst>
        </pc:spChg>
        <pc:picChg chg="add mod">
          <ac:chgData name="Phyllipe Lima" userId="afbdb2a7827722fd" providerId="LiveId" clId="{CF5D954C-3E3F-6347-AB6C-69CE7A9529AD}" dt="2020-09-09T15:49:36.874" v="5374" actId="1076"/>
          <ac:picMkLst>
            <pc:docMk/>
            <pc:sldMk cId="4227436282" sldId="981"/>
            <ac:picMk id="4098" creationId="{77DA76F4-7041-C249-B311-58DE94D0AEA7}"/>
          </ac:picMkLst>
        </pc:picChg>
      </pc:sldChg>
      <pc:sldChg chg="addSp delSp modSp add mod">
        <pc:chgData name="Phyllipe Lima" userId="afbdb2a7827722fd" providerId="LiveId" clId="{CF5D954C-3E3F-6347-AB6C-69CE7A9529AD}" dt="2020-09-09T13:37:08.883" v="3313" actId="962"/>
        <pc:sldMkLst>
          <pc:docMk/>
          <pc:sldMk cId="2534277872" sldId="982"/>
        </pc:sldMkLst>
        <pc:spChg chg="del">
          <ac:chgData name="Phyllipe Lima" userId="afbdb2a7827722fd" providerId="LiveId" clId="{CF5D954C-3E3F-6347-AB6C-69CE7A9529AD}" dt="2020-09-09T13:36:35.212" v="3310" actId="478"/>
          <ac:spMkLst>
            <pc:docMk/>
            <pc:sldMk cId="2534277872" sldId="982"/>
            <ac:spMk id="4" creationId="{FD0C6185-C234-E245-A6DC-1EF7ACF8E1C0}"/>
          </ac:spMkLst>
        </pc:spChg>
        <pc:picChg chg="add mod">
          <ac:chgData name="Phyllipe Lima" userId="afbdb2a7827722fd" providerId="LiveId" clId="{CF5D954C-3E3F-6347-AB6C-69CE7A9529AD}" dt="2020-09-09T13:37:08.883" v="3313" actId="962"/>
          <ac:picMkLst>
            <pc:docMk/>
            <pc:sldMk cId="2534277872" sldId="982"/>
            <ac:picMk id="3" creationId="{FFDE3C6D-BD43-2047-9695-DAA82275772A}"/>
          </ac:picMkLst>
        </pc:picChg>
        <pc:picChg chg="del">
          <ac:chgData name="Phyllipe Lima" userId="afbdb2a7827722fd" providerId="LiveId" clId="{CF5D954C-3E3F-6347-AB6C-69CE7A9529AD}" dt="2020-09-09T13:36:33.818" v="3309" actId="478"/>
          <ac:picMkLst>
            <pc:docMk/>
            <pc:sldMk cId="2534277872" sldId="982"/>
            <ac:picMk id="7" creationId="{86CB1AF8-1425-3E4A-83C3-3870CA71C407}"/>
          </ac:picMkLst>
        </pc:picChg>
      </pc:sldChg>
      <pc:sldChg chg="modSp add del mod">
        <pc:chgData name="Phyllipe Lima" userId="afbdb2a7827722fd" providerId="LiveId" clId="{CF5D954C-3E3F-6347-AB6C-69CE7A9529AD}" dt="2020-09-09T15:46:27.842" v="5024" actId="2696"/>
        <pc:sldMkLst>
          <pc:docMk/>
          <pc:sldMk cId="2470327946" sldId="983"/>
        </pc:sldMkLst>
        <pc:spChg chg="mod">
          <ac:chgData name="Phyllipe Lima" userId="afbdb2a7827722fd" providerId="LiveId" clId="{CF5D954C-3E3F-6347-AB6C-69CE7A9529AD}" dt="2020-09-09T13:46:18.546" v="3637" actId="20577"/>
          <ac:spMkLst>
            <pc:docMk/>
            <pc:sldMk cId="2470327946" sldId="983"/>
            <ac:spMk id="4" creationId="{A2F13CB6-6EF0-8847-A1F9-7BC4005A25F3}"/>
          </ac:spMkLst>
        </pc:spChg>
      </pc:sldChg>
      <pc:sldChg chg="add">
        <pc:chgData name="Phyllipe Lima" userId="afbdb2a7827722fd" providerId="LiveId" clId="{CF5D954C-3E3F-6347-AB6C-69CE7A9529AD}" dt="2020-09-09T15:46:31.158" v="5025"/>
        <pc:sldMkLst>
          <pc:docMk/>
          <pc:sldMk cId="2484922347" sldId="983"/>
        </pc:sldMkLst>
      </pc:sldChg>
      <pc:sldChg chg="addSp delSp modSp add mod">
        <pc:chgData name="Phyllipe Lima" userId="afbdb2a7827722fd" providerId="LiveId" clId="{CF5D954C-3E3F-6347-AB6C-69CE7A9529AD}" dt="2020-09-09T14:00:00.343" v="3758" actId="14100"/>
        <pc:sldMkLst>
          <pc:docMk/>
          <pc:sldMk cId="3147334092" sldId="984"/>
        </pc:sldMkLst>
        <pc:spChg chg="add del">
          <ac:chgData name="Phyllipe Lima" userId="afbdb2a7827722fd" providerId="LiveId" clId="{CF5D954C-3E3F-6347-AB6C-69CE7A9529AD}" dt="2020-09-09T13:56:10.998" v="3645" actId="478"/>
          <ac:spMkLst>
            <pc:docMk/>
            <pc:sldMk cId="3147334092" sldId="984"/>
            <ac:spMk id="2" creationId="{27EC2DD2-4520-8E41-B9ED-222F9B3716F6}"/>
          </ac:spMkLst>
        </pc:spChg>
        <pc:spChg chg="add del mod">
          <ac:chgData name="Phyllipe Lima" userId="afbdb2a7827722fd" providerId="LiveId" clId="{CF5D954C-3E3F-6347-AB6C-69CE7A9529AD}" dt="2020-09-09T13:57:33.805" v="3673" actId="478"/>
          <ac:spMkLst>
            <pc:docMk/>
            <pc:sldMk cId="3147334092" sldId="984"/>
            <ac:spMk id="3" creationId="{7550803B-F033-D34C-8E4C-173C2424B503}"/>
          </ac:spMkLst>
        </pc:spChg>
        <pc:spChg chg="del">
          <ac:chgData name="Phyllipe Lima" userId="afbdb2a7827722fd" providerId="LiveId" clId="{CF5D954C-3E3F-6347-AB6C-69CE7A9529AD}" dt="2020-09-09T13:55:48.271" v="3640" actId="478"/>
          <ac:spMkLst>
            <pc:docMk/>
            <pc:sldMk cId="3147334092" sldId="984"/>
            <ac:spMk id="4" creationId="{A2F13CB6-6EF0-8847-A1F9-7BC4005A25F3}"/>
          </ac:spMkLst>
        </pc:spChg>
        <pc:spChg chg="add mod">
          <ac:chgData name="Phyllipe Lima" userId="afbdb2a7827722fd" providerId="LiveId" clId="{CF5D954C-3E3F-6347-AB6C-69CE7A9529AD}" dt="2020-09-09T14:00:00.343" v="3758" actId="14100"/>
          <ac:spMkLst>
            <pc:docMk/>
            <pc:sldMk cId="3147334092" sldId="984"/>
            <ac:spMk id="5" creationId="{F9F9FF2A-969A-9441-B6AD-FFE6BEB80F1A}"/>
          </ac:spMkLst>
        </pc:spChg>
        <pc:spChg chg="add mod">
          <ac:chgData name="Phyllipe Lima" userId="afbdb2a7827722fd" providerId="LiveId" clId="{CF5D954C-3E3F-6347-AB6C-69CE7A9529AD}" dt="2020-09-09T13:59:51.280" v="3756" actId="404"/>
          <ac:spMkLst>
            <pc:docMk/>
            <pc:sldMk cId="3147334092" sldId="984"/>
            <ac:spMk id="7" creationId="{2CB8D3EE-DA1D-8548-89B5-7DB504F400FC}"/>
          </ac:spMkLst>
        </pc:spChg>
        <pc:picChg chg="add mod">
          <ac:chgData name="Phyllipe Lima" userId="afbdb2a7827722fd" providerId="LiveId" clId="{CF5D954C-3E3F-6347-AB6C-69CE7A9529AD}" dt="2020-09-09T13:59:57.585" v="3757" actId="1076"/>
          <ac:picMkLst>
            <pc:docMk/>
            <pc:sldMk cId="3147334092" sldId="984"/>
            <ac:picMk id="1026" creationId="{083C2E8F-D64C-E347-9B8F-3D28F8E2A161}"/>
          </ac:picMkLst>
        </pc:picChg>
      </pc:sldChg>
      <pc:sldChg chg="modSp add mod">
        <pc:chgData name="Phyllipe Lima" userId="afbdb2a7827722fd" providerId="LiveId" clId="{CF5D954C-3E3F-6347-AB6C-69CE7A9529AD}" dt="2020-09-09T14:00:46.839" v="3921" actId="313"/>
        <pc:sldMkLst>
          <pc:docMk/>
          <pc:sldMk cId="2252273254" sldId="985"/>
        </pc:sldMkLst>
        <pc:spChg chg="mod">
          <ac:chgData name="Phyllipe Lima" userId="afbdb2a7827722fd" providerId="LiveId" clId="{CF5D954C-3E3F-6347-AB6C-69CE7A9529AD}" dt="2020-09-09T14:00:46.839" v="3921" actId="313"/>
          <ac:spMkLst>
            <pc:docMk/>
            <pc:sldMk cId="2252273254" sldId="985"/>
            <ac:spMk id="4" creationId="{A2F13CB6-6EF0-8847-A1F9-7BC4005A25F3}"/>
          </ac:spMkLst>
        </pc:spChg>
      </pc:sldChg>
      <pc:sldChg chg="addSp modSp add mod">
        <pc:chgData name="Phyllipe Lima" userId="afbdb2a7827722fd" providerId="LiveId" clId="{CF5D954C-3E3F-6347-AB6C-69CE7A9529AD}" dt="2020-09-09T15:28:14.847" v="4758" actId="1076"/>
        <pc:sldMkLst>
          <pc:docMk/>
          <pc:sldMk cId="1719173071" sldId="986"/>
        </pc:sldMkLst>
        <pc:spChg chg="mod">
          <ac:chgData name="Phyllipe Lima" userId="afbdb2a7827722fd" providerId="LiveId" clId="{CF5D954C-3E3F-6347-AB6C-69CE7A9529AD}" dt="2020-09-09T15:27:39.273" v="4756" actId="20577"/>
          <ac:spMkLst>
            <pc:docMk/>
            <pc:sldMk cId="1719173071" sldId="986"/>
            <ac:spMk id="4" creationId="{A2F13CB6-6EF0-8847-A1F9-7BC4005A25F3}"/>
          </ac:spMkLst>
        </pc:spChg>
        <pc:picChg chg="add mod">
          <ac:chgData name="Phyllipe Lima" userId="afbdb2a7827722fd" providerId="LiveId" clId="{CF5D954C-3E3F-6347-AB6C-69CE7A9529AD}" dt="2020-09-09T15:28:14.847" v="4758" actId="1076"/>
          <ac:picMkLst>
            <pc:docMk/>
            <pc:sldMk cId="1719173071" sldId="986"/>
            <ac:picMk id="3" creationId="{4B40C554-0E60-BA46-A5B2-C9206FD0A79B}"/>
          </ac:picMkLst>
        </pc:picChg>
      </pc:sldChg>
      <pc:sldChg chg="addSp modSp add mod">
        <pc:chgData name="Phyllipe Lima" userId="afbdb2a7827722fd" providerId="LiveId" clId="{CF5D954C-3E3F-6347-AB6C-69CE7A9529AD}" dt="2020-09-09T15:32:03.091" v="4885" actId="1076"/>
        <pc:sldMkLst>
          <pc:docMk/>
          <pc:sldMk cId="2754975468" sldId="987"/>
        </pc:sldMkLst>
        <pc:spChg chg="mod">
          <ac:chgData name="Phyllipe Lima" userId="afbdb2a7827722fd" providerId="LiveId" clId="{CF5D954C-3E3F-6347-AB6C-69CE7A9529AD}" dt="2020-09-09T15:30:55.478" v="4872" actId="20577"/>
          <ac:spMkLst>
            <pc:docMk/>
            <pc:sldMk cId="2754975468" sldId="987"/>
            <ac:spMk id="4" creationId="{A2F13CB6-6EF0-8847-A1F9-7BC4005A25F3}"/>
          </ac:spMkLst>
        </pc:spChg>
        <pc:picChg chg="add mod">
          <ac:chgData name="Phyllipe Lima" userId="afbdb2a7827722fd" providerId="LiveId" clId="{CF5D954C-3E3F-6347-AB6C-69CE7A9529AD}" dt="2020-09-09T15:32:03.091" v="4885" actId="1076"/>
          <ac:picMkLst>
            <pc:docMk/>
            <pc:sldMk cId="2754975468" sldId="987"/>
            <ac:picMk id="1026" creationId="{28ED6F87-86B1-2342-A5A7-BF0F7F523D57}"/>
          </ac:picMkLst>
        </pc:picChg>
      </pc:sldChg>
      <pc:sldChg chg="addSp modSp add mod">
        <pc:chgData name="Phyllipe Lima" userId="afbdb2a7827722fd" providerId="LiveId" clId="{CF5D954C-3E3F-6347-AB6C-69CE7A9529AD}" dt="2020-09-09T15:36:02.916" v="4929" actId="1076"/>
        <pc:sldMkLst>
          <pc:docMk/>
          <pc:sldMk cId="550895674" sldId="988"/>
        </pc:sldMkLst>
        <pc:spChg chg="mod">
          <ac:chgData name="Phyllipe Lima" userId="afbdb2a7827722fd" providerId="LiveId" clId="{CF5D954C-3E3F-6347-AB6C-69CE7A9529AD}" dt="2020-09-09T15:32:54.344" v="4910" actId="20577"/>
          <ac:spMkLst>
            <pc:docMk/>
            <pc:sldMk cId="550895674" sldId="988"/>
            <ac:spMk id="4" creationId="{A2F13CB6-6EF0-8847-A1F9-7BC4005A25F3}"/>
          </ac:spMkLst>
        </pc:spChg>
        <pc:picChg chg="add mod">
          <ac:chgData name="Phyllipe Lima" userId="afbdb2a7827722fd" providerId="LiveId" clId="{CF5D954C-3E3F-6347-AB6C-69CE7A9529AD}" dt="2020-09-09T15:36:02.916" v="4929" actId="1076"/>
          <ac:picMkLst>
            <pc:docMk/>
            <pc:sldMk cId="550895674" sldId="988"/>
            <ac:picMk id="3" creationId="{E0756143-4CEB-7949-8AEA-D35E0A6C53B7}"/>
          </ac:picMkLst>
        </pc:picChg>
        <pc:picChg chg="add mod modCrop">
          <ac:chgData name="Phyllipe Lima" userId="afbdb2a7827722fd" providerId="LiveId" clId="{CF5D954C-3E3F-6347-AB6C-69CE7A9529AD}" dt="2020-09-09T15:35:59.418" v="4927" actId="1076"/>
          <ac:picMkLst>
            <pc:docMk/>
            <pc:sldMk cId="550895674" sldId="988"/>
            <ac:picMk id="5" creationId="{05FB173D-19F2-DD4A-B071-2D22CBAFBE62}"/>
          </ac:picMkLst>
        </pc:picChg>
      </pc:sldChg>
      <pc:sldChg chg="addSp delSp modSp add mod">
        <pc:chgData name="Phyllipe Lima" userId="afbdb2a7827722fd" providerId="LiveId" clId="{CF5D954C-3E3F-6347-AB6C-69CE7A9529AD}" dt="2020-09-09T15:45:33.478" v="5019" actId="1076"/>
        <pc:sldMkLst>
          <pc:docMk/>
          <pc:sldMk cId="1486450883" sldId="989"/>
        </pc:sldMkLst>
        <pc:spChg chg="add mod">
          <ac:chgData name="Phyllipe Lima" userId="afbdb2a7827722fd" providerId="LiveId" clId="{CF5D954C-3E3F-6347-AB6C-69CE7A9529AD}" dt="2020-09-09T15:43:37.724" v="5013"/>
          <ac:spMkLst>
            <pc:docMk/>
            <pc:sldMk cId="1486450883" sldId="989"/>
            <ac:spMk id="3" creationId="{0D2B8989-5787-DE43-AFB3-09208C63D463}"/>
          </ac:spMkLst>
        </pc:spChg>
        <pc:spChg chg="del mod">
          <ac:chgData name="Phyllipe Lima" userId="afbdb2a7827722fd" providerId="LiveId" clId="{CF5D954C-3E3F-6347-AB6C-69CE7A9529AD}" dt="2020-09-09T15:43:36.583" v="5012" actId="478"/>
          <ac:spMkLst>
            <pc:docMk/>
            <pc:sldMk cId="1486450883" sldId="989"/>
            <ac:spMk id="4" creationId="{A2F13CB6-6EF0-8847-A1F9-7BC4005A25F3}"/>
          </ac:spMkLst>
        </pc:spChg>
        <pc:picChg chg="add mod">
          <ac:chgData name="Phyllipe Lima" userId="afbdb2a7827722fd" providerId="LiveId" clId="{CF5D954C-3E3F-6347-AB6C-69CE7A9529AD}" dt="2020-09-09T15:45:33.478" v="5019" actId="1076"/>
          <ac:picMkLst>
            <pc:docMk/>
            <pc:sldMk cId="1486450883" sldId="989"/>
            <ac:picMk id="5" creationId="{8EB8C4F8-2A8A-AA4F-B089-841CBE417C36}"/>
          </ac:picMkLst>
        </pc:picChg>
      </pc:sldChg>
      <pc:sldChg chg="add del">
        <pc:chgData name="Phyllipe Lima" userId="afbdb2a7827722fd" providerId="LiveId" clId="{CF5D954C-3E3F-6347-AB6C-69CE7A9529AD}" dt="2020-09-09T15:20:00.086" v="4605" actId="2696"/>
        <pc:sldMkLst>
          <pc:docMk/>
          <pc:sldMk cId="1655431479" sldId="990"/>
        </pc:sldMkLst>
      </pc:sldChg>
      <pc:sldChg chg="addSp modSp add mod">
        <pc:chgData name="Phyllipe Lima" userId="afbdb2a7827722fd" providerId="LiveId" clId="{CF5D954C-3E3F-6347-AB6C-69CE7A9529AD}" dt="2020-09-09T15:30:12.657" v="4825" actId="1076"/>
        <pc:sldMkLst>
          <pc:docMk/>
          <pc:sldMk cId="3083860081" sldId="990"/>
        </pc:sldMkLst>
        <pc:spChg chg="mod">
          <ac:chgData name="Phyllipe Lima" userId="afbdb2a7827722fd" providerId="LiveId" clId="{CF5D954C-3E3F-6347-AB6C-69CE7A9529AD}" dt="2020-09-09T15:28:49.510" v="4814" actId="5793"/>
          <ac:spMkLst>
            <pc:docMk/>
            <pc:sldMk cId="3083860081" sldId="990"/>
            <ac:spMk id="4" creationId="{A2F13CB6-6EF0-8847-A1F9-7BC4005A25F3}"/>
          </ac:spMkLst>
        </pc:spChg>
        <pc:picChg chg="add mod">
          <ac:chgData name="Phyllipe Lima" userId="afbdb2a7827722fd" providerId="LiveId" clId="{CF5D954C-3E3F-6347-AB6C-69CE7A9529AD}" dt="2020-09-09T15:29:46.470" v="4818" actId="1076"/>
          <ac:picMkLst>
            <pc:docMk/>
            <pc:sldMk cId="3083860081" sldId="990"/>
            <ac:picMk id="3" creationId="{A77E98DD-C7C4-4142-AC44-56C3F588F798}"/>
          </ac:picMkLst>
        </pc:picChg>
        <pc:picChg chg="add mod">
          <ac:chgData name="Phyllipe Lima" userId="afbdb2a7827722fd" providerId="LiveId" clId="{CF5D954C-3E3F-6347-AB6C-69CE7A9529AD}" dt="2020-09-09T15:29:57.786" v="4821" actId="14100"/>
          <ac:picMkLst>
            <pc:docMk/>
            <pc:sldMk cId="3083860081" sldId="990"/>
            <ac:picMk id="5" creationId="{C58D22EF-92F1-B148-A531-CA6A85A67B1D}"/>
          </ac:picMkLst>
        </pc:picChg>
        <pc:picChg chg="add mod">
          <ac:chgData name="Phyllipe Lima" userId="afbdb2a7827722fd" providerId="LiveId" clId="{CF5D954C-3E3F-6347-AB6C-69CE7A9529AD}" dt="2020-09-09T15:30:12.657" v="4825" actId="1076"/>
          <ac:picMkLst>
            <pc:docMk/>
            <pc:sldMk cId="3083860081" sldId="990"/>
            <ac:picMk id="6" creationId="{89B7C302-F524-E340-B44A-DC1682ACFE47}"/>
          </ac:picMkLst>
        </pc:picChg>
      </pc:sldChg>
      <pc:sldChg chg="addSp modSp add mod">
        <pc:chgData name="Phyllipe Lima" userId="afbdb2a7827722fd" providerId="LiveId" clId="{CF5D954C-3E3F-6347-AB6C-69CE7A9529AD}" dt="2020-09-09T15:41:40.357" v="4992" actId="1076"/>
        <pc:sldMkLst>
          <pc:docMk/>
          <pc:sldMk cId="2769994759" sldId="991"/>
        </pc:sldMkLst>
        <pc:spChg chg="mod">
          <ac:chgData name="Phyllipe Lima" userId="afbdb2a7827722fd" providerId="LiveId" clId="{CF5D954C-3E3F-6347-AB6C-69CE7A9529AD}" dt="2020-09-09T15:36:44.420" v="4980" actId="20577"/>
          <ac:spMkLst>
            <pc:docMk/>
            <pc:sldMk cId="2769994759" sldId="991"/>
            <ac:spMk id="4" creationId="{A2F13CB6-6EF0-8847-A1F9-7BC4005A25F3}"/>
          </ac:spMkLst>
        </pc:spChg>
        <pc:picChg chg="add mod">
          <ac:chgData name="Phyllipe Lima" userId="afbdb2a7827722fd" providerId="LiveId" clId="{CF5D954C-3E3F-6347-AB6C-69CE7A9529AD}" dt="2020-09-09T15:38:55.725" v="4986" actId="14100"/>
          <ac:picMkLst>
            <pc:docMk/>
            <pc:sldMk cId="2769994759" sldId="991"/>
            <ac:picMk id="2050" creationId="{8631A182-C6E0-7E47-8EC8-3632554DBAEF}"/>
          </ac:picMkLst>
        </pc:picChg>
        <pc:picChg chg="add mod">
          <ac:chgData name="Phyllipe Lima" userId="afbdb2a7827722fd" providerId="LiveId" clId="{CF5D954C-3E3F-6347-AB6C-69CE7A9529AD}" dt="2020-09-09T15:41:40.357" v="4992" actId="1076"/>
          <ac:picMkLst>
            <pc:docMk/>
            <pc:sldMk cId="2769994759" sldId="991"/>
            <ac:picMk id="2052" creationId="{38890B1A-F3D7-8248-8D98-5822CBCF18DA}"/>
          </ac:picMkLst>
        </pc:picChg>
      </pc:sldChg>
      <pc:sldChg chg="add del">
        <pc:chgData name="Phyllipe Lima" userId="afbdb2a7827722fd" providerId="LiveId" clId="{CF5D954C-3E3F-6347-AB6C-69CE7A9529AD}" dt="2020-09-09T15:42:47.378" v="5004" actId="2696"/>
        <pc:sldMkLst>
          <pc:docMk/>
          <pc:sldMk cId="3016880666" sldId="992"/>
        </pc:sldMkLst>
      </pc:sldChg>
      <pc:sldChg chg="addSp delSp modSp add mod">
        <pc:chgData name="Phyllipe Lima" userId="afbdb2a7827722fd" providerId="LiveId" clId="{CF5D954C-3E3F-6347-AB6C-69CE7A9529AD}" dt="2020-09-09T15:42:35.239" v="5003" actId="1076"/>
        <pc:sldMkLst>
          <pc:docMk/>
          <pc:sldMk cId="2185446569" sldId="993"/>
        </pc:sldMkLst>
        <pc:picChg chg="add mod">
          <ac:chgData name="Phyllipe Lima" userId="afbdb2a7827722fd" providerId="LiveId" clId="{CF5D954C-3E3F-6347-AB6C-69CE7A9529AD}" dt="2020-09-09T15:42:35.239" v="5003" actId="1076"/>
          <ac:picMkLst>
            <pc:docMk/>
            <pc:sldMk cId="2185446569" sldId="993"/>
            <ac:picMk id="5" creationId="{D589F99E-AD39-7542-B164-E83A06C18C6D}"/>
          </ac:picMkLst>
        </pc:picChg>
        <pc:picChg chg="add mod">
          <ac:chgData name="Phyllipe Lima" userId="afbdb2a7827722fd" providerId="LiveId" clId="{CF5D954C-3E3F-6347-AB6C-69CE7A9529AD}" dt="2020-09-09T15:42:33.813" v="5002" actId="167"/>
          <ac:picMkLst>
            <pc:docMk/>
            <pc:sldMk cId="2185446569" sldId="993"/>
            <ac:picMk id="6" creationId="{2C4E29FA-7B2C-9144-8BDB-3A8903E699F4}"/>
          </ac:picMkLst>
        </pc:picChg>
        <pc:picChg chg="del">
          <ac:chgData name="Phyllipe Lima" userId="afbdb2a7827722fd" providerId="LiveId" clId="{CF5D954C-3E3F-6347-AB6C-69CE7A9529AD}" dt="2020-09-09T15:41:50.519" v="4994" actId="478"/>
          <ac:picMkLst>
            <pc:docMk/>
            <pc:sldMk cId="2185446569" sldId="993"/>
            <ac:picMk id="2050" creationId="{8631A182-C6E0-7E47-8EC8-3632554DBAEF}"/>
          </ac:picMkLst>
        </pc:picChg>
        <pc:picChg chg="del">
          <ac:chgData name="Phyllipe Lima" userId="afbdb2a7827722fd" providerId="LiveId" clId="{CF5D954C-3E3F-6347-AB6C-69CE7A9529AD}" dt="2020-09-09T15:41:51.116" v="4995" actId="478"/>
          <ac:picMkLst>
            <pc:docMk/>
            <pc:sldMk cId="2185446569" sldId="993"/>
            <ac:picMk id="2052" creationId="{38890B1A-F3D7-8248-8D98-5822CBCF18DA}"/>
          </ac:picMkLst>
        </pc:picChg>
      </pc:sldChg>
      <pc:sldChg chg="addSp delSp modSp add mod">
        <pc:chgData name="Phyllipe Lima" userId="afbdb2a7827722fd" providerId="LiveId" clId="{CF5D954C-3E3F-6347-AB6C-69CE7A9529AD}" dt="2020-09-09T15:43:25.844" v="5011" actId="1076"/>
        <pc:sldMkLst>
          <pc:docMk/>
          <pc:sldMk cId="1071792118" sldId="994"/>
        </pc:sldMkLst>
        <pc:picChg chg="del">
          <ac:chgData name="Phyllipe Lima" userId="afbdb2a7827722fd" providerId="LiveId" clId="{CF5D954C-3E3F-6347-AB6C-69CE7A9529AD}" dt="2020-09-09T15:43:16.882" v="5006" actId="478"/>
          <ac:picMkLst>
            <pc:docMk/>
            <pc:sldMk cId="1071792118" sldId="994"/>
            <ac:picMk id="5" creationId="{D589F99E-AD39-7542-B164-E83A06C18C6D}"/>
          </ac:picMkLst>
        </pc:picChg>
        <pc:picChg chg="del">
          <ac:chgData name="Phyllipe Lima" userId="afbdb2a7827722fd" providerId="LiveId" clId="{CF5D954C-3E3F-6347-AB6C-69CE7A9529AD}" dt="2020-09-09T15:43:17.344" v="5007" actId="478"/>
          <ac:picMkLst>
            <pc:docMk/>
            <pc:sldMk cId="1071792118" sldId="994"/>
            <ac:picMk id="6" creationId="{2C4E29FA-7B2C-9144-8BDB-3A8903E699F4}"/>
          </ac:picMkLst>
        </pc:picChg>
        <pc:picChg chg="add mod">
          <ac:chgData name="Phyllipe Lima" userId="afbdb2a7827722fd" providerId="LiveId" clId="{CF5D954C-3E3F-6347-AB6C-69CE7A9529AD}" dt="2020-09-09T15:43:19.862" v="5009" actId="1076"/>
          <ac:picMkLst>
            <pc:docMk/>
            <pc:sldMk cId="1071792118" sldId="994"/>
            <ac:picMk id="7" creationId="{E60BE69C-765E-D144-B75A-2B803C1032FB}"/>
          </ac:picMkLst>
        </pc:picChg>
        <pc:picChg chg="add mod">
          <ac:chgData name="Phyllipe Lima" userId="afbdb2a7827722fd" providerId="LiveId" clId="{CF5D954C-3E3F-6347-AB6C-69CE7A9529AD}" dt="2020-09-09T15:43:25.844" v="5011" actId="1076"/>
          <ac:picMkLst>
            <pc:docMk/>
            <pc:sldMk cId="1071792118" sldId="994"/>
            <ac:picMk id="8" creationId="{F804FA92-5C5E-5F49-9362-5F5839C86B0A}"/>
          </ac:picMkLst>
        </pc:picChg>
      </pc:sldChg>
      <pc:sldChg chg="modSp add mod">
        <pc:chgData name="Phyllipe Lima" userId="afbdb2a7827722fd" providerId="LiveId" clId="{CF5D954C-3E3F-6347-AB6C-69CE7A9529AD}" dt="2020-09-09T15:49:44.612" v="5378"/>
        <pc:sldMkLst>
          <pc:docMk/>
          <pc:sldMk cId="694510230" sldId="995"/>
        </pc:sldMkLst>
        <pc:spChg chg="mod">
          <ac:chgData name="Phyllipe Lima" userId="afbdb2a7827722fd" providerId="LiveId" clId="{CF5D954C-3E3F-6347-AB6C-69CE7A9529AD}" dt="2020-09-09T15:49:44.612" v="5378"/>
          <ac:spMkLst>
            <pc:docMk/>
            <pc:sldMk cId="694510230" sldId="995"/>
            <ac:spMk id="4" creationId="{A2F13CB6-6EF0-8847-A1F9-7BC4005A25F3}"/>
          </ac:spMkLst>
        </pc:spChg>
      </pc:sldChg>
      <pc:sldChg chg="modSp add mod">
        <pc:chgData name="Phyllipe Lima" userId="afbdb2a7827722fd" providerId="LiveId" clId="{CF5D954C-3E3F-6347-AB6C-69CE7A9529AD}" dt="2020-09-09T15:56:47.172" v="5436" actId="20577"/>
        <pc:sldMkLst>
          <pc:docMk/>
          <pc:sldMk cId="2116096726" sldId="996"/>
        </pc:sldMkLst>
        <pc:spChg chg="mod">
          <ac:chgData name="Phyllipe Lima" userId="afbdb2a7827722fd" providerId="LiveId" clId="{CF5D954C-3E3F-6347-AB6C-69CE7A9529AD}" dt="2020-09-09T15:56:47.172" v="5436" actId="20577"/>
          <ac:spMkLst>
            <pc:docMk/>
            <pc:sldMk cId="2116096726" sldId="996"/>
            <ac:spMk id="4" creationId="{A2F13CB6-6EF0-8847-A1F9-7BC4005A25F3}"/>
          </ac:spMkLst>
        </pc:spChg>
      </pc:sldChg>
      <pc:sldChg chg="addSp delSp modSp add mod">
        <pc:chgData name="Phyllipe Lima" userId="afbdb2a7827722fd" providerId="LiveId" clId="{CF5D954C-3E3F-6347-AB6C-69CE7A9529AD}" dt="2020-09-09T15:51:38.071" v="5431" actId="1076"/>
        <pc:sldMkLst>
          <pc:docMk/>
          <pc:sldMk cId="3630674202" sldId="997"/>
        </pc:sldMkLst>
        <pc:spChg chg="mod">
          <ac:chgData name="Phyllipe Lima" userId="afbdb2a7827722fd" providerId="LiveId" clId="{CF5D954C-3E3F-6347-AB6C-69CE7A9529AD}" dt="2020-09-09T15:50:30.713" v="5414" actId="14100"/>
          <ac:spMkLst>
            <pc:docMk/>
            <pc:sldMk cId="3630674202" sldId="997"/>
            <ac:spMk id="4" creationId="{FD0C6185-C234-E245-A6DC-1EF7ACF8E1C0}"/>
          </ac:spMkLst>
        </pc:spChg>
        <pc:picChg chg="del">
          <ac:chgData name="Phyllipe Lima" userId="afbdb2a7827722fd" providerId="LiveId" clId="{CF5D954C-3E3F-6347-AB6C-69CE7A9529AD}" dt="2020-09-09T15:50:19.760" v="5380" actId="478"/>
          <ac:picMkLst>
            <pc:docMk/>
            <pc:sldMk cId="3630674202" sldId="997"/>
            <ac:picMk id="7" creationId="{86CB1AF8-1425-3E4A-83C3-3870CA71C407}"/>
          </ac:picMkLst>
        </pc:picChg>
        <pc:picChg chg="add mod">
          <ac:chgData name="Phyllipe Lima" userId="afbdb2a7827722fd" providerId="LiveId" clId="{CF5D954C-3E3F-6347-AB6C-69CE7A9529AD}" dt="2020-09-09T15:51:05.493" v="5421" actId="1076"/>
          <ac:picMkLst>
            <pc:docMk/>
            <pc:sldMk cId="3630674202" sldId="997"/>
            <ac:picMk id="5122" creationId="{04C13FB4-9A22-654A-91C0-61675F433C98}"/>
          </ac:picMkLst>
        </pc:picChg>
        <pc:picChg chg="add mod">
          <ac:chgData name="Phyllipe Lima" userId="afbdb2a7827722fd" providerId="LiveId" clId="{CF5D954C-3E3F-6347-AB6C-69CE7A9529AD}" dt="2020-09-09T15:51:38.071" v="5431" actId="1076"/>
          <ac:picMkLst>
            <pc:docMk/>
            <pc:sldMk cId="3630674202" sldId="997"/>
            <ac:picMk id="5124" creationId="{6F1AA5F2-EC35-AB4B-8939-176F3F66CDE4}"/>
          </ac:picMkLst>
        </pc:picChg>
        <pc:picChg chg="add mod">
          <ac:chgData name="Phyllipe Lima" userId="afbdb2a7827722fd" providerId="LiveId" clId="{CF5D954C-3E3F-6347-AB6C-69CE7A9529AD}" dt="2020-09-09T15:51:33.055" v="5428" actId="1076"/>
          <ac:picMkLst>
            <pc:docMk/>
            <pc:sldMk cId="3630674202" sldId="997"/>
            <ac:picMk id="5126" creationId="{93897BE4-D052-AF48-8D9A-A26BADD2A728}"/>
          </ac:picMkLst>
        </pc:picChg>
      </pc:sldChg>
      <pc:sldChg chg="modSp add mod">
        <pc:chgData name="Phyllipe Lima" userId="afbdb2a7827722fd" providerId="LiveId" clId="{CF5D954C-3E3F-6347-AB6C-69CE7A9529AD}" dt="2020-09-14T15:36:48.450" v="5945" actId="20577"/>
        <pc:sldMkLst>
          <pc:docMk/>
          <pc:sldMk cId="885056825" sldId="998"/>
        </pc:sldMkLst>
        <pc:spChg chg="mod">
          <ac:chgData name="Phyllipe Lima" userId="afbdb2a7827722fd" providerId="LiveId" clId="{CF5D954C-3E3F-6347-AB6C-69CE7A9529AD}" dt="2020-09-14T15:36:48.450" v="5945" actId="20577"/>
          <ac:spMkLst>
            <pc:docMk/>
            <pc:sldMk cId="885056825" sldId="998"/>
            <ac:spMk id="4" creationId="{A2F13CB6-6EF0-8847-A1F9-7BC4005A25F3}"/>
          </ac:spMkLst>
        </pc:spChg>
      </pc:sldChg>
      <pc:sldChg chg="modSp add mod">
        <pc:chgData name="Phyllipe Lima" userId="afbdb2a7827722fd" providerId="LiveId" clId="{CF5D954C-3E3F-6347-AB6C-69CE7A9529AD}" dt="2020-09-14T16:17:35.253" v="6942" actId="20577"/>
        <pc:sldMkLst>
          <pc:docMk/>
          <pc:sldMk cId="3629574179" sldId="999"/>
        </pc:sldMkLst>
        <pc:spChg chg="mod">
          <ac:chgData name="Phyllipe Lima" userId="afbdb2a7827722fd" providerId="LiveId" clId="{CF5D954C-3E3F-6347-AB6C-69CE7A9529AD}" dt="2020-09-14T16:17:35.253" v="6942" actId="20577"/>
          <ac:spMkLst>
            <pc:docMk/>
            <pc:sldMk cId="3629574179" sldId="999"/>
            <ac:spMk id="4" creationId="{A2F13CB6-6EF0-8847-A1F9-7BC4005A25F3}"/>
          </ac:spMkLst>
        </pc:spChg>
      </pc:sldChg>
      <pc:sldChg chg="modSp add mod">
        <pc:chgData name="Phyllipe Lima" userId="afbdb2a7827722fd" providerId="LiveId" clId="{CF5D954C-3E3F-6347-AB6C-69CE7A9529AD}" dt="2020-09-14T15:43:10.771" v="6124" actId="404"/>
        <pc:sldMkLst>
          <pc:docMk/>
          <pc:sldMk cId="3880256619" sldId="1000"/>
        </pc:sldMkLst>
        <pc:spChg chg="mod">
          <ac:chgData name="Phyllipe Lima" userId="afbdb2a7827722fd" providerId="LiveId" clId="{CF5D954C-3E3F-6347-AB6C-69CE7A9529AD}" dt="2020-09-14T15:43:10.771" v="6124" actId="404"/>
          <ac:spMkLst>
            <pc:docMk/>
            <pc:sldMk cId="3880256619" sldId="1000"/>
            <ac:spMk id="4" creationId="{A2F13CB6-6EF0-8847-A1F9-7BC4005A25F3}"/>
          </ac:spMkLst>
        </pc:spChg>
      </pc:sldChg>
      <pc:sldChg chg="add">
        <pc:chgData name="Phyllipe Lima" userId="afbdb2a7827722fd" providerId="LiveId" clId="{CF5D954C-3E3F-6347-AB6C-69CE7A9529AD}" dt="2020-09-14T15:43:13.582" v="6125" actId="2890"/>
        <pc:sldMkLst>
          <pc:docMk/>
          <pc:sldMk cId="1989037304" sldId="1001"/>
        </pc:sldMkLst>
      </pc:sldChg>
      <pc:sldChg chg="modSp add mod">
        <pc:chgData name="Phyllipe Lima" userId="afbdb2a7827722fd" providerId="LiveId" clId="{CF5D954C-3E3F-6347-AB6C-69CE7A9529AD}" dt="2020-09-14T15:53:15.458" v="6283" actId="404"/>
        <pc:sldMkLst>
          <pc:docMk/>
          <pc:sldMk cId="107128635" sldId="1002"/>
        </pc:sldMkLst>
        <pc:spChg chg="mod">
          <ac:chgData name="Phyllipe Lima" userId="afbdb2a7827722fd" providerId="LiveId" clId="{CF5D954C-3E3F-6347-AB6C-69CE7A9529AD}" dt="2020-09-14T15:53:15.458" v="6283" actId="404"/>
          <ac:spMkLst>
            <pc:docMk/>
            <pc:sldMk cId="107128635" sldId="1002"/>
            <ac:spMk id="4" creationId="{A2F13CB6-6EF0-8847-A1F9-7BC4005A25F3}"/>
          </ac:spMkLst>
        </pc:spChg>
      </pc:sldChg>
      <pc:sldChg chg="modSp add mod">
        <pc:chgData name="Phyllipe Lima" userId="afbdb2a7827722fd" providerId="LiveId" clId="{CF5D954C-3E3F-6347-AB6C-69CE7A9529AD}" dt="2020-09-14T16:07:44.115" v="6544" actId="20577"/>
        <pc:sldMkLst>
          <pc:docMk/>
          <pc:sldMk cId="607225552" sldId="1003"/>
        </pc:sldMkLst>
        <pc:spChg chg="mod">
          <ac:chgData name="Phyllipe Lima" userId="afbdb2a7827722fd" providerId="LiveId" clId="{CF5D954C-3E3F-6347-AB6C-69CE7A9529AD}" dt="2020-09-14T16:07:44.115" v="6544" actId="20577"/>
          <ac:spMkLst>
            <pc:docMk/>
            <pc:sldMk cId="607225552" sldId="1003"/>
            <ac:spMk id="4" creationId="{A2F13CB6-6EF0-8847-A1F9-7BC4005A25F3}"/>
          </ac:spMkLst>
        </pc:spChg>
      </pc:sldChg>
      <pc:sldChg chg="modSp add mod">
        <pc:chgData name="Phyllipe Lima" userId="afbdb2a7827722fd" providerId="LiveId" clId="{CF5D954C-3E3F-6347-AB6C-69CE7A9529AD}" dt="2020-09-14T16:08:56.040" v="6686" actId="20577"/>
        <pc:sldMkLst>
          <pc:docMk/>
          <pc:sldMk cId="1406389037" sldId="1004"/>
        </pc:sldMkLst>
        <pc:spChg chg="mod">
          <ac:chgData name="Phyllipe Lima" userId="afbdb2a7827722fd" providerId="LiveId" clId="{CF5D954C-3E3F-6347-AB6C-69CE7A9529AD}" dt="2020-09-14T16:08:56.040" v="6686" actId="20577"/>
          <ac:spMkLst>
            <pc:docMk/>
            <pc:sldMk cId="1406389037" sldId="1004"/>
            <ac:spMk id="4" creationId="{A2F13CB6-6EF0-8847-A1F9-7BC4005A25F3}"/>
          </ac:spMkLst>
        </pc:spChg>
      </pc:sldChg>
      <pc:sldChg chg="modSp add mod">
        <pc:chgData name="Phyllipe Lima" userId="afbdb2a7827722fd" providerId="LiveId" clId="{CF5D954C-3E3F-6347-AB6C-69CE7A9529AD}" dt="2020-09-14T16:37:28.591" v="8392" actId="20577"/>
        <pc:sldMkLst>
          <pc:docMk/>
          <pc:sldMk cId="4196786981" sldId="1005"/>
        </pc:sldMkLst>
        <pc:spChg chg="mod">
          <ac:chgData name="Phyllipe Lima" userId="afbdb2a7827722fd" providerId="LiveId" clId="{CF5D954C-3E3F-6347-AB6C-69CE7A9529AD}" dt="2020-09-14T16:37:28.591" v="8392" actId="20577"/>
          <ac:spMkLst>
            <pc:docMk/>
            <pc:sldMk cId="4196786981" sldId="1005"/>
            <ac:spMk id="4" creationId="{A2F13CB6-6EF0-8847-A1F9-7BC4005A25F3}"/>
          </ac:spMkLst>
        </pc:spChg>
      </pc:sldChg>
      <pc:sldChg chg="modSp add mod">
        <pc:chgData name="Phyllipe Lima" userId="afbdb2a7827722fd" providerId="LiveId" clId="{CF5D954C-3E3F-6347-AB6C-69CE7A9529AD}" dt="2020-09-14T16:21:47.865" v="7231" actId="20577"/>
        <pc:sldMkLst>
          <pc:docMk/>
          <pc:sldMk cId="4174144299" sldId="1006"/>
        </pc:sldMkLst>
        <pc:spChg chg="mod">
          <ac:chgData name="Phyllipe Lima" userId="afbdb2a7827722fd" providerId="LiveId" clId="{CF5D954C-3E3F-6347-AB6C-69CE7A9529AD}" dt="2020-09-14T16:21:47.865" v="7231" actId="20577"/>
          <ac:spMkLst>
            <pc:docMk/>
            <pc:sldMk cId="4174144299" sldId="1006"/>
            <ac:spMk id="4" creationId="{A2F13CB6-6EF0-8847-A1F9-7BC4005A25F3}"/>
          </ac:spMkLst>
        </pc:spChg>
      </pc:sldChg>
      <pc:sldChg chg="modSp add mod">
        <pc:chgData name="Phyllipe Lima" userId="afbdb2a7827722fd" providerId="LiveId" clId="{CF5D954C-3E3F-6347-AB6C-69CE7A9529AD}" dt="2020-09-14T16:25:29.965" v="7580" actId="20577"/>
        <pc:sldMkLst>
          <pc:docMk/>
          <pc:sldMk cId="1463618729" sldId="1007"/>
        </pc:sldMkLst>
        <pc:spChg chg="mod">
          <ac:chgData name="Phyllipe Lima" userId="afbdb2a7827722fd" providerId="LiveId" clId="{CF5D954C-3E3F-6347-AB6C-69CE7A9529AD}" dt="2020-09-14T16:25:29.965" v="7580" actId="20577"/>
          <ac:spMkLst>
            <pc:docMk/>
            <pc:sldMk cId="1463618729" sldId="1007"/>
            <ac:spMk id="4" creationId="{A2F13CB6-6EF0-8847-A1F9-7BC4005A25F3}"/>
          </ac:spMkLst>
        </pc:spChg>
      </pc:sldChg>
      <pc:sldChg chg="modSp add mod">
        <pc:chgData name="Phyllipe Lima" userId="afbdb2a7827722fd" providerId="LiveId" clId="{CF5D954C-3E3F-6347-AB6C-69CE7A9529AD}" dt="2020-09-14T16:34:33.498" v="8012" actId="20577"/>
        <pc:sldMkLst>
          <pc:docMk/>
          <pc:sldMk cId="1582620048" sldId="1008"/>
        </pc:sldMkLst>
        <pc:spChg chg="mod">
          <ac:chgData name="Phyllipe Lima" userId="afbdb2a7827722fd" providerId="LiveId" clId="{CF5D954C-3E3F-6347-AB6C-69CE7A9529AD}" dt="2020-09-14T16:34:33.498" v="8012" actId="20577"/>
          <ac:spMkLst>
            <pc:docMk/>
            <pc:sldMk cId="1582620048" sldId="1008"/>
            <ac:spMk id="4" creationId="{A2F13CB6-6EF0-8847-A1F9-7BC4005A25F3}"/>
          </ac:spMkLst>
        </pc:spChg>
      </pc:sldChg>
      <pc:sldChg chg="modSp add mod">
        <pc:chgData name="Phyllipe Lima" userId="afbdb2a7827722fd" providerId="LiveId" clId="{CF5D954C-3E3F-6347-AB6C-69CE7A9529AD}" dt="2020-09-14T19:19:20.070" v="8911" actId="20577"/>
        <pc:sldMkLst>
          <pc:docMk/>
          <pc:sldMk cId="2219628902" sldId="1009"/>
        </pc:sldMkLst>
        <pc:spChg chg="mod">
          <ac:chgData name="Phyllipe Lima" userId="afbdb2a7827722fd" providerId="LiveId" clId="{CF5D954C-3E3F-6347-AB6C-69CE7A9529AD}" dt="2020-09-14T19:19:20.070" v="8911" actId="20577"/>
          <ac:spMkLst>
            <pc:docMk/>
            <pc:sldMk cId="2219628902" sldId="1009"/>
            <ac:spMk id="4" creationId="{A2F13CB6-6EF0-8847-A1F9-7BC4005A25F3}"/>
          </ac:spMkLst>
        </pc:spChg>
      </pc:sldChg>
      <pc:sldChg chg="add">
        <pc:chgData name="Phyllipe Lima" userId="afbdb2a7827722fd" providerId="LiveId" clId="{CF5D954C-3E3F-6347-AB6C-69CE7A9529AD}" dt="2020-09-14T16:37:32.020" v="8393" actId="2890"/>
        <pc:sldMkLst>
          <pc:docMk/>
          <pc:sldMk cId="4177689749" sldId="1010"/>
        </pc:sldMkLst>
      </pc:sldChg>
      <pc:sldChg chg="modSp add mod">
        <pc:chgData name="Phyllipe Lima" userId="afbdb2a7827722fd" providerId="LiveId" clId="{CF5D954C-3E3F-6347-AB6C-69CE7A9529AD}" dt="2020-09-14T16:41:13.279" v="8612" actId="20577"/>
        <pc:sldMkLst>
          <pc:docMk/>
          <pc:sldMk cId="3881097220" sldId="1011"/>
        </pc:sldMkLst>
        <pc:spChg chg="mod">
          <ac:chgData name="Phyllipe Lima" userId="afbdb2a7827722fd" providerId="LiveId" clId="{CF5D954C-3E3F-6347-AB6C-69CE7A9529AD}" dt="2020-09-14T16:41:13.279" v="8612" actId="20577"/>
          <ac:spMkLst>
            <pc:docMk/>
            <pc:sldMk cId="3881097220" sldId="1011"/>
            <ac:spMk id="4" creationId="{A2F13CB6-6EF0-8847-A1F9-7BC4005A25F3}"/>
          </ac:spMkLst>
        </pc:spChg>
      </pc:sldChg>
      <pc:sldChg chg="modSp add mod">
        <pc:chgData name="Phyllipe Lima" userId="afbdb2a7827722fd" providerId="LiveId" clId="{CF5D954C-3E3F-6347-AB6C-69CE7A9529AD}" dt="2020-09-14T19:39:07.899" v="9701" actId="20577"/>
        <pc:sldMkLst>
          <pc:docMk/>
          <pc:sldMk cId="4030996360" sldId="1012"/>
        </pc:sldMkLst>
        <pc:spChg chg="mod">
          <ac:chgData name="Phyllipe Lima" userId="afbdb2a7827722fd" providerId="LiveId" clId="{CF5D954C-3E3F-6347-AB6C-69CE7A9529AD}" dt="2020-09-14T19:39:07.899" v="9701" actId="20577"/>
          <ac:spMkLst>
            <pc:docMk/>
            <pc:sldMk cId="4030996360" sldId="1012"/>
            <ac:spMk id="4" creationId="{A2F13CB6-6EF0-8847-A1F9-7BC4005A25F3}"/>
          </ac:spMkLst>
        </pc:spChg>
      </pc:sldChg>
      <pc:sldChg chg="modSp add mod">
        <pc:chgData name="Phyllipe Lima" userId="afbdb2a7827722fd" providerId="LiveId" clId="{CF5D954C-3E3F-6347-AB6C-69CE7A9529AD}" dt="2020-09-14T19:21:09.806" v="9175" actId="20577"/>
        <pc:sldMkLst>
          <pc:docMk/>
          <pc:sldMk cId="3548097534" sldId="1013"/>
        </pc:sldMkLst>
        <pc:spChg chg="mod">
          <ac:chgData name="Phyllipe Lima" userId="afbdb2a7827722fd" providerId="LiveId" clId="{CF5D954C-3E3F-6347-AB6C-69CE7A9529AD}" dt="2020-09-14T19:21:09.806" v="9175" actId="20577"/>
          <ac:spMkLst>
            <pc:docMk/>
            <pc:sldMk cId="3548097534" sldId="1013"/>
            <ac:spMk id="4" creationId="{A2F13CB6-6EF0-8847-A1F9-7BC4005A25F3}"/>
          </ac:spMkLst>
        </pc:spChg>
      </pc:sldChg>
      <pc:sldChg chg="modSp add mod">
        <pc:chgData name="Phyllipe Lima" userId="afbdb2a7827722fd" providerId="LiveId" clId="{CF5D954C-3E3F-6347-AB6C-69CE7A9529AD}" dt="2020-09-14T19:23:44.146" v="9386" actId="20577"/>
        <pc:sldMkLst>
          <pc:docMk/>
          <pc:sldMk cId="2994667188" sldId="1014"/>
        </pc:sldMkLst>
        <pc:spChg chg="mod">
          <ac:chgData name="Phyllipe Lima" userId="afbdb2a7827722fd" providerId="LiveId" clId="{CF5D954C-3E3F-6347-AB6C-69CE7A9529AD}" dt="2020-09-14T19:23:44.146" v="9386" actId="20577"/>
          <ac:spMkLst>
            <pc:docMk/>
            <pc:sldMk cId="2994667188" sldId="1014"/>
            <ac:spMk id="4" creationId="{A2F13CB6-6EF0-8847-A1F9-7BC4005A25F3}"/>
          </ac:spMkLst>
        </pc:spChg>
      </pc:sldChg>
      <pc:sldChg chg="addSp delSp modSp add mod">
        <pc:chgData name="Phyllipe Lima" userId="afbdb2a7827722fd" providerId="LiveId" clId="{CF5D954C-3E3F-6347-AB6C-69CE7A9529AD}" dt="2020-09-14T19:24:49.177" v="9390" actId="14100"/>
        <pc:sldMkLst>
          <pc:docMk/>
          <pc:sldMk cId="287323546" sldId="1015"/>
        </pc:sldMkLst>
        <pc:spChg chg="del">
          <ac:chgData name="Phyllipe Lima" userId="afbdb2a7827722fd" providerId="LiveId" clId="{CF5D954C-3E3F-6347-AB6C-69CE7A9529AD}" dt="2020-09-14T19:24:45.998" v="9388" actId="478"/>
          <ac:spMkLst>
            <pc:docMk/>
            <pc:sldMk cId="287323546" sldId="1015"/>
            <ac:spMk id="4" creationId="{A2F13CB6-6EF0-8847-A1F9-7BC4005A25F3}"/>
          </ac:spMkLst>
        </pc:spChg>
        <pc:picChg chg="add mod">
          <ac:chgData name="Phyllipe Lima" userId="afbdb2a7827722fd" providerId="LiveId" clId="{CF5D954C-3E3F-6347-AB6C-69CE7A9529AD}" dt="2020-09-14T19:24:49.177" v="9390" actId="14100"/>
          <ac:picMkLst>
            <pc:docMk/>
            <pc:sldMk cId="287323546" sldId="1015"/>
            <ac:picMk id="3" creationId="{2A10F466-235F-8149-BAFF-9101E64B6ABB}"/>
          </ac:picMkLst>
        </pc:picChg>
      </pc:sldChg>
      <pc:sldChg chg="modSp add mod">
        <pc:chgData name="Phyllipe Lima" userId="afbdb2a7827722fd" providerId="LiveId" clId="{CF5D954C-3E3F-6347-AB6C-69CE7A9529AD}" dt="2020-09-14T19:25:34.960" v="9415" actId="20577"/>
        <pc:sldMkLst>
          <pc:docMk/>
          <pc:sldMk cId="1099464838" sldId="1016"/>
        </pc:sldMkLst>
        <pc:spChg chg="mod">
          <ac:chgData name="Phyllipe Lima" userId="afbdb2a7827722fd" providerId="LiveId" clId="{CF5D954C-3E3F-6347-AB6C-69CE7A9529AD}" dt="2020-09-14T19:25:34.960" v="9415" actId="20577"/>
          <ac:spMkLst>
            <pc:docMk/>
            <pc:sldMk cId="1099464838" sldId="1016"/>
            <ac:spMk id="4" creationId="{A2F13CB6-6EF0-8847-A1F9-7BC4005A25F3}"/>
          </ac:spMkLst>
        </pc:spChg>
      </pc:sldChg>
      <pc:sldChg chg="modSp add mod">
        <pc:chgData name="Phyllipe Lima" userId="afbdb2a7827722fd" providerId="LiveId" clId="{CF5D954C-3E3F-6347-AB6C-69CE7A9529AD}" dt="2020-09-14T21:53:42.854" v="11147" actId="20577"/>
        <pc:sldMkLst>
          <pc:docMk/>
          <pc:sldMk cId="2501461860" sldId="1017"/>
        </pc:sldMkLst>
        <pc:spChg chg="mod">
          <ac:chgData name="Phyllipe Lima" userId="afbdb2a7827722fd" providerId="LiveId" clId="{CF5D954C-3E3F-6347-AB6C-69CE7A9529AD}" dt="2020-09-14T21:53:42.854" v="11147" actId="20577"/>
          <ac:spMkLst>
            <pc:docMk/>
            <pc:sldMk cId="2501461860" sldId="1017"/>
            <ac:spMk id="4" creationId="{A2F13CB6-6EF0-8847-A1F9-7BC4005A25F3}"/>
          </ac:spMkLst>
        </pc:spChg>
      </pc:sldChg>
      <pc:sldChg chg="add">
        <pc:chgData name="Phyllipe Lima" userId="afbdb2a7827722fd" providerId="LiveId" clId="{CF5D954C-3E3F-6347-AB6C-69CE7A9529AD}" dt="2020-09-14T19:39:34.118" v="9702" actId="2890"/>
        <pc:sldMkLst>
          <pc:docMk/>
          <pc:sldMk cId="1285903626" sldId="1018"/>
        </pc:sldMkLst>
      </pc:sldChg>
      <pc:sldChg chg="modSp add mod">
        <pc:chgData name="Phyllipe Lima" userId="afbdb2a7827722fd" providerId="LiveId" clId="{CF5D954C-3E3F-6347-AB6C-69CE7A9529AD}" dt="2020-09-14T20:40:24.241" v="10038" actId="20577"/>
        <pc:sldMkLst>
          <pc:docMk/>
          <pc:sldMk cId="523125992" sldId="1019"/>
        </pc:sldMkLst>
        <pc:spChg chg="mod">
          <ac:chgData name="Phyllipe Lima" userId="afbdb2a7827722fd" providerId="LiveId" clId="{CF5D954C-3E3F-6347-AB6C-69CE7A9529AD}" dt="2020-09-14T20:40:24.241" v="10038" actId="20577"/>
          <ac:spMkLst>
            <pc:docMk/>
            <pc:sldMk cId="523125992" sldId="1019"/>
            <ac:spMk id="4" creationId="{A2F13CB6-6EF0-8847-A1F9-7BC4005A25F3}"/>
          </ac:spMkLst>
        </pc:spChg>
      </pc:sldChg>
      <pc:sldChg chg="modSp add mod">
        <pc:chgData name="Phyllipe Lima" userId="afbdb2a7827722fd" providerId="LiveId" clId="{CF5D954C-3E3F-6347-AB6C-69CE7A9529AD}" dt="2020-09-14T20:42:26.924" v="10376" actId="20577"/>
        <pc:sldMkLst>
          <pc:docMk/>
          <pc:sldMk cId="1589841463" sldId="1020"/>
        </pc:sldMkLst>
        <pc:spChg chg="mod">
          <ac:chgData name="Phyllipe Lima" userId="afbdb2a7827722fd" providerId="LiveId" clId="{CF5D954C-3E3F-6347-AB6C-69CE7A9529AD}" dt="2020-09-14T20:42:26.924" v="10376" actId="20577"/>
          <ac:spMkLst>
            <pc:docMk/>
            <pc:sldMk cId="1589841463" sldId="1020"/>
            <ac:spMk id="4" creationId="{A2F13CB6-6EF0-8847-A1F9-7BC4005A25F3}"/>
          </ac:spMkLst>
        </pc:spChg>
      </pc:sldChg>
      <pc:sldChg chg="modSp add mod">
        <pc:chgData name="Phyllipe Lima" userId="afbdb2a7827722fd" providerId="LiveId" clId="{CF5D954C-3E3F-6347-AB6C-69CE7A9529AD}" dt="2020-09-14T20:52:26.264" v="10711" actId="20577"/>
        <pc:sldMkLst>
          <pc:docMk/>
          <pc:sldMk cId="603125431" sldId="1021"/>
        </pc:sldMkLst>
        <pc:spChg chg="mod">
          <ac:chgData name="Phyllipe Lima" userId="afbdb2a7827722fd" providerId="LiveId" clId="{CF5D954C-3E3F-6347-AB6C-69CE7A9529AD}" dt="2020-09-14T20:52:26.264" v="10711" actId="20577"/>
          <ac:spMkLst>
            <pc:docMk/>
            <pc:sldMk cId="603125431" sldId="1021"/>
            <ac:spMk id="4" creationId="{A2F13CB6-6EF0-8847-A1F9-7BC4005A25F3}"/>
          </ac:spMkLst>
        </pc:spChg>
      </pc:sldChg>
      <pc:sldChg chg="add del">
        <pc:chgData name="Phyllipe Lima" userId="afbdb2a7827722fd" providerId="LiveId" clId="{CF5D954C-3E3F-6347-AB6C-69CE7A9529AD}" dt="2020-09-14T20:43:25.043" v="10377" actId="2696"/>
        <pc:sldMkLst>
          <pc:docMk/>
          <pc:sldMk cId="2425057128" sldId="1021"/>
        </pc:sldMkLst>
      </pc:sldChg>
      <pc:sldChg chg="modSp add mod">
        <pc:chgData name="Phyllipe Lima" userId="afbdb2a7827722fd" providerId="LiveId" clId="{CF5D954C-3E3F-6347-AB6C-69CE7A9529AD}" dt="2020-09-14T20:53:24.478" v="10894" actId="20577"/>
        <pc:sldMkLst>
          <pc:docMk/>
          <pc:sldMk cId="3786127654" sldId="1022"/>
        </pc:sldMkLst>
        <pc:spChg chg="mod">
          <ac:chgData name="Phyllipe Lima" userId="afbdb2a7827722fd" providerId="LiveId" clId="{CF5D954C-3E3F-6347-AB6C-69CE7A9529AD}" dt="2020-09-14T20:53:24.478" v="10894" actId="20577"/>
          <ac:spMkLst>
            <pc:docMk/>
            <pc:sldMk cId="3786127654" sldId="1022"/>
            <ac:spMk id="4" creationId="{A2F13CB6-6EF0-8847-A1F9-7BC4005A25F3}"/>
          </ac:spMkLst>
        </pc:spChg>
      </pc:sldChg>
      <pc:sldChg chg="modSp add mod">
        <pc:chgData name="Phyllipe Lima" userId="afbdb2a7827722fd" providerId="LiveId" clId="{CF5D954C-3E3F-6347-AB6C-69CE7A9529AD}" dt="2020-09-14T22:45:23.683" v="13241" actId="20577"/>
        <pc:sldMkLst>
          <pc:docMk/>
          <pc:sldMk cId="1964148367" sldId="1023"/>
        </pc:sldMkLst>
        <pc:spChg chg="mod">
          <ac:chgData name="Phyllipe Lima" userId="afbdb2a7827722fd" providerId="LiveId" clId="{CF5D954C-3E3F-6347-AB6C-69CE7A9529AD}" dt="2020-09-14T22:45:23.683" v="13241" actId="20577"/>
          <ac:spMkLst>
            <pc:docMk/>
            <pc:sldMk cId="1964148367" sldId="1023"/>
            <ac:spMk id="4" creationId="{A2F13CB6-6EF0-8847-A1F9-7BC4005A25F3}"/>
          </ac:spMkLst>
        </pc:spChg>
      </pc:sldChg>
      <pc:sldChg chg="modSp add mod">
        <pc:chgData name="Phyllipe Lima" userId="afbdb2a7827722fd" providerId="LiveId" clId="{CF5D954C-3E3F-6347-AB6C-69CE7A9529AD}" dt="2020-09-14T21:55:15.356" v="11412" actId="20577"/>
        <pc:sldMkLst>
          <pc:docMk/>
          <pc:sldMk cId="3333003233" sldId="1024"/>
        </pc:sldMkLst>
        <pc:spChg chg="mod">
          <ac:chgData name="Phyllipe Lima" userId="afbdb2a7827722fd" providerId="LiveId" clId="{CF5D954C-3E3F-6347-AB6C-69CE7A9529AD}" dt="2020-09-14T21:55:15.356" v="11412" actId="20577"/>
          <ac:spMkLst>
            <pc:docMk/>
            <pc:sldMk cId="3333003233" sldId="1024"/>
            <ac:spMk id="4" creationId="{A2F13CB6-6EF0-8847-A1F9-7BC4005A25F3}"/>
          </ac:spMkLst>
        </pc:spChg>
      </pc:sldChg>
      <pc:sldChg chg="modSp add mod">
        <pc:chgData name="Phyllipe Lima" userId="afbdb2a7827722fd" providerId="LiveId" clId="{CF5D954C-3E3F-6347-AB6C-69CE7A9529AD}" dt="2020-09-14T22:02:52.380" v="11712" actId="6549"/>
        <pc:sldMkLst>
          <pc:docMk/>
          <pc:sldMk cId="2981860016" sldId="1025"/>
        </pc:sldMkLst>
        <pc:spChg chg="mod">
          <ac:chgData name="Phyllipe Lima" userId="afbdb2a7827722fd" providerId="LiveId" clId="{CF5D954C-3E3F-6347-AB6C-69CE7A9529AD}" dt="2020-09-14T22:02:52.380" v="11712" actId="6549"/>
          <ac:spMkLst>
            <pc:docMk/>
            <pc:sldMk cId="2981860016" sldId="1025"/>
            <ac:spMk id="4" creationId="{A2F13CB6-6EF0-8847-A1F9-7BC4005A25F3}"/>
          </ac:spMkLst>
        </pc:spChg>
      </pc:sldChg>
      <pc:sldChg chg="modSp add mod">
        <pc:chgData name="Phyllipe Lima" userId="afbdb2a7827722fd" providerId="LiveId" clId="{CF5D954C-3E3F-6347-AB6C-69CE7A9529AD}" dt="2020-09-14T22:05:23.435" v="12048" actId="20577"/>
        <pc:sldMkLst>
          <pc:docMk/>
          <pc:sldMk cId="1572581491" sldId="1026"/>
        </pc:sldMkLst>
        <pc:spChg chg="mod">
          <ac:chgData name="Phyllipe Lima" userId="afbdb2a7827722fd" providerId="LiveId" clId="{CF5D954C-3E3F-6347-AB6C-69CE7A9529AD}" dt="2020-09-14T22:05:23.435" v="12048" actId="20577"/>
          <ac:spMkLst>
            <pc:docMk/>
            <pc:sldMk cId="1572581491" sldId="1026"/>
            <ac:spMk id="4" creationId="{A2F13CB6-6EF0-8847-A1F9-7BC4005A25F3}"/>
          </ac:spMkLst>
        </pc:spChg>
      </pc:sldChg>
      <pc:sldChg chg="modSp add mod">
        <pc:chgData name="Phyllipe Lima" userId="afbdb2a7827722fd" providerId="LiveId" clId="{CF5D954C-3E3F-6347-AB6C-69CE7A9529AD}" dt="2020-09-14T22:15:20.454" v="12467" actId="20577"/>
        <pc:sldMkLst>
          <pc:docMk/>
          <pc:sldMk cId="3348566147" sldId="1027"/>
        </pc:sldMkLst>
        <pc:spChg chg="mod">
          <ac:chgData name="Phyllipe Lima" userId="afbdb2a7827722fd" providerId="LiveId" clId="{CF5D954C-3E3F-6347-AB6C-69CE7A9529AD}" dt="2020-09-14T22:15:20.454" v="12467" actId="20577"/>
          <ac:spMkLst>
            <pc:docMk/>
            <pc:sldMk cId="3348566147" sldId="1027"/>
            <ac:spMk id="4" creationId="{A2F13CB6-6EF0-8847-A1F9-7BC4005A25F3}"/>
          </ac:spMkLst>
        </pc:spChg>
      </pc:sldChg>
      <pc:sldChg chg="modSp add mod">
        <pc:chgData name="Phyllipe Lima" userId="afbdb2a7827722fd" providerId="LiveId" clId="{CF5D954C-3E3F-6347-AB6C-69CE7A9529AD}" dt="2020-09-14T22:18:59.642" v="12493" actId="20577"/>
        <pc:sldMkLst>
          <pc:docMk/>
          <pc:sldMk cId="1746749250" sldId="1028"/>
        </pc:sldMkLst>
        <pc:spChg chg="mod">
          <ac:chgData name="Phyllipe Lima" userId="afbdb2a7827722fd" providerId="LiveId" clId="{CF5D954C-3E3F-6347-AB6C-69CE7A9529AD}" dt="2020-09-14T22:18:59.642" v="12493" actId="20577"/>
          <ac:spMkLst>
            <pc:docMk/>
            <pc:sldMk cId="1746749250" sldId="1028"/>
            <ac:spMk id="4" creationId="{A2F13CB6-6EF0-8847-A1F9-7BC4005A25F3}"/>
          </ac:spMkLst>
        </pc:spChg>
      </pc:sldChg>
      <pc:sldChg chg="modSp add mod ord">
        <pc:chgData name="Phyllipe Lima" userId="afbdb2a7827722fd" providerId="LiveId" clId="{CF5D954C-3E3F-6347-AB6C-69CE7A9529AD}" dt="2020-09-14T22:38:08.110" v="12869" actId="20577"/>
        <pc:sldMkLst>
          <pc:docMk/>
          <pc:sldMk cId="3904971620" sldId="1029"/>
        </pc:sldMkLst>
        <pc:spChg chg="mod">
          <ac:chgData name="Phyllipe Lima" userId="afbdb2a7827722fd" providerId="LiveId" clId="{CF5D954C-3E3F-6347-AB6C-69CE7A9529AD}" dt="2020-09-14T22:38:08.110" v="12869" actId="20577"/>
          <ac:spMkLst>
            <pc:docMk/>
            <pc:sldMk cId="3904971620" sldId="1029"/>
            <ac:spMk id="4" creationId="{A2F13CB6-6EF0-8847-A1F9-7BC4005A25F3}"/>
          </ac:spMkLst>
        </pc:spChg>
      </pc:sldChg>
      <pc:sldChg chg="modSp add mod">
        <pc:chgData name="Phyllipe Lima" userId="afbdb2a7827722fd" providerId="LiveId" clId="{CF5D954C-3E3F-6347-AB6C-69CE7A9529AD}" dt="2020-09-14T22:40:11.266" v="13145" actId="20577"/>
        <pc:sldMkLst>
          <pc:docMk/>
          <pc:sldMk cId="95035653" sldId="1030"/>
        </pc:sldMkLst>
        <pc:spChg chg="mod">
          <ac:chgData name="Phyllipe Lima" userId="afbdb2a7827722fd" providerId="LiveId" clId="{CF5D954C-3E3F-6347-AB6C-69CE7A9529AD}" dt="2020-09-14T22:40:11.266" v="13145" actId="20577"/>
          <ac:spMkLst>
            <pc:docMk/>
            <pc:sldMk cId="95035653" sldId="1030"/>
            <ac:spMk id="4" creationId="{A2F13CB6-6EF0-8847-A1F9-7BC4005A25F3}"/>
          </ac:spMkLst>
        </pc:spChg>
      </pc:sldChg>
      <pc:sldChg chg="add">
        <pc:chgData name="Phyllipe Lima" userId="afbdb2a7827722fd" providerId="LiveId" clId="{CF5D954C-3E3F-6347-AB6C-69CE7A9529AD}" dt="2020-09-14T22:56:11.864" v="13242" actId="2890"/>
        <pc:sldMkLst>
          <pc:docMk/>
          <pc:sldMk cId="904314723" sldId="1031"/>
        </pc:sldMkLst>
      </pc:sldChg>
    </pc:docChg>
  </pc:docChgLst>
  <pc:docChgLst>
    <pc:chgData name="Chris Lima" userId="b5ea056ce2397b48" providerId="LiveId" clId="{68771871-50B3-4CB9-83A6-9B06D95F4C38}"/>
    <pc:docChg chg="custSel delSld modSld modShowInfo">
      <pc:chgData name="Chris Lima" userId="b5ea056ce2397b48" providerId="LiveId" clId="{68771871-50B3-4CB9-83A6-9B06D95F4C38}" dt="2022-03-01T17:29:54.861" v="5" actId="2744"/>
      <pc:docMkLst>
        <pc:docMk/>
      </pc:docMkLst>
      <pc:sldChg chg="modSp mod">
        <pc:chgData name="Chris Lima" userId="b5ea056ce2397b48" providerId="LiveId" clId="{68771871-50B3-4CB9-83A6-9B06D95F4C38}" dt="2022-03-01T17:29:19.517" v="0"/>
        <pc:sldMkLst>
          <pc:docMk/>
          <pc:sldMk cId="1975627203" sldId="257"/>
        </pc:sldMkLst>
        <pc:spChg chg="mod">
          <ac:chgData name="Chris Lima" userId="b5ea056ce2397b48" providerId="LiveId" clId="{68771871-50B3-4CB9-83A6-9B06D95F4C38}" dt="2022-03-01T17:29:19.517" v="0"/>
          <ac:spMkLst>
            <pc:docMk/>
            <pc:sldMk cId="1975627203" sldId="257"/>
            <ac:spMk id="3" creationId="{00000000-0000-0000-0000-000000000000}"/>
          </ac:spMkLst>
        </pc:spChg>
      </pc:sldChg>
      <pc:sldChg chg="modSp mod">
        <pc:chgData name="Chris Lima" userId="b5ea056ce2397b48" providerId="LiveId" clId="{68771871-50B3-4CB9-83A6-9B06D95F4C38}" dt="2022-03-01T17:29:29.348" v="3"/>
        <pc:sldMkLst>
          <pc:docMk/>
          <pc:sldMk cId="1360655610" sldId="517"/>
        </pc:sldMkLst>
        <pc:spChg chg="mod">
          <ac:chgData name="Chris Lima" userId="b5ea056ce2397b48" providerId="LiveId" clId="{68771871-50B3-4CB9-83A6-9B06D95F4C38}" dt="2022-03-01T17:29:29.348" v="3"/>
          <ac:spMkLst>
            <pc:docMk/>
            <pc:sldMk cId="1360655610" sldId="517"/>
            <ac:spMk id="12" creationId="{5899A09A-9AB5-2D4C-9434-9593C8E45011}"/>
          </ac:spMkLst>
        </pc:spChg>
      </pc:sldChg>
      <pc:sldChg chg="delSp mod">
        <pc:chgData name="Chris Lima" userId="b5ea056ce2397b48" providerId="LiveId" clId="{68771871-50B3-4CB9-83A6-9B06D95F4C38}" dt="2022-03-01T17:29:32.837" v="4" actId="478"/>
        <pc:sldMkLst>
          <pc:docMk/>
          <pc:sldMk cId="1129798269" sldId="945"/>
        </pc:sldMkLst>
        <pc:picChg chg="del">
          <ac:chgData name="Chris Lima" userId="b5ea056ce2397b48" providerId="LiveId" clId="{68771871-50B3-4CB9-83A6-9B06D95F4C38}" dt="2022-03-01T17:29:32.837" v="4" actId="478"/>
          <ac:picMkLst>
            <pc:docMk/>
            <pc:sldMk cId="1129798269" sldId="945"/>
            <ac:picMk id="9" creationId="{F8FC09E1-41CC-8744-A90B-0290D67CDF13}"/>
          </ac:picMkLst>
        </pc:picChg>
      </pc:sldChg>
      <pc:sldChg chg="del">
        <pc:chgData name="Chris Lima" userId="b5ea056ce2397b48" providerId="LiveId" clId="{68771871-50B3-4CB9-83A6-9B06D95F4C38}" dt="2022-03-01T17:29:23.072" v="1" actId="47"/>
        <pc:sldMkLst>
          <pc:docMk/>
          <pc:sldMk cId="1242904372" sldId="1033"/>
        </pc:sldMkLst>
      </pc:sldChg>
    </pc:docChg>
  </pc:docChgLst>
  <pc:docChgLst>
    <pc:chgData name="Phyllipe Lima" userId="afbdb2a7827722fd" providerId="LiveId" clId="{841976A4-4B43-E543-9986-E5BA7DCA8141}"/>
    <pc:docChg chg="modSld">
      <pc:chgData name="Phyllipe Lima" userId="afbdb2a7827722fd" providerId="LiveId" clId="{841976A4-4B43-E543-9986-E5BA7DCA8141}" dt="2021-02-10T15:35:18.038" v="0" actId="729"/>
      <pc:docMkLst>
        <pc:docMk/>
      </pc:docMkLst>
      <pc:sldChg chg="mod modShow">
        <pc:chgData name="Phyllipe Lima" userId="afbdb2a7827722fd" providerId="LiveId" clId="{841976A4-4B43-E543-9986-E5BA7DCA8141}" dt="2021-02-10T15:35:18.038" v="0" actId="729"/>
        <pc:sldMkLst>
          <pc:docMk/>
          <pc:sldMk cId="2921799532" sldId="1164"/>
        </pc:sldMkLst>
      </pc:sldChg>
      <pc:sldChg chg="mod modShow">
        <pc:chgData name="Phyllipe Lima" userId="afbdb2a7827722fd" providerId="LiveId" clId="{841976A4-4B43-E543-9986-E5BA7DCA8141}" dt="2021-02-10T15:35:18.038" v="0" actId="729"/>
        <pc:sldMkLst>
          <pc:docMk/>
          <pc:sldMk cId="2408710836" sldId="1165"/>
        </pc:sldMkLst>
      </pc:sldChg>
    </pc:docChg>
  </pc:docChgLst>
  <pc:docChgLst>
    <pc:chgData name="Phyllipe Lima" userId="afbdb2a7827722fd" providerId="LiveId" clId="{02257CB3-19C8-1B40-8191-5965E4460102}"/>
    <pc:docChg chg="custSel addSld delSld modSld">
      <pc:chgData name="Phyllipe Lima" userId="afbdb2a7827722fd" providerId="LiveId" clId="{02257CB3-19C8-1B40-8191-5965E4460102}" dt="2020-09-07T23:43:28.634" v="138"/>
      <pc:docMkLst>
        <pc:docMk/>
      </pc:docMkLst>
      <pc:sldChg chg="addSp delSp modSp mod">
        <pc:chgData name="Phyllipe Lima" userId="afbdb2a7827722fd" providerId="LiveId" clId="{02257CB3-19C8-1B40-8191-5965E4460102}" dt="2020-09-07T23:43:28.634" v="138"/>
        <pc:sldMkLst>
          <pc:docMk/>
          <pc:sldMk cId="594058921" sldId="256"/>
        </pc:sldMkLst>
        <pc:picChg chg="del">
          <ac:chgData name="Phyllipe Lima" userId="afbdb2a7827722fd" providerId="LiveId" clId="{02257CB3-19C8-1B40-8191-5965E4460102}" dt="2020-09-07T23:43:28.116" v="137" actId="478"/>
          <ac:picMkLst>
            <pc:docMk/>
            <pc:sldMk cId="594058921" sldId="256"/>
            <ac:picMk id="2" creationId="{BC236267-66B7-CC41-A664-8E01E49CF663}"/>
          </ac:picMkLst>
        </pc:picChg>
        <pc:picChg chg="add mod">
          <ac:chgData name="Phyllipe Lima" userId="afbdb2a7827722fd" providerId="LiveId" clId="{02257CB3-19C8-1B40-8191-5965E4460102}" dt="2020-09-07T23:43:28.634" v="138"/>
          <ac:picMkLst>
            <pc:docMk/>
            <pc:sldMk cId="594058921" sldId="256"/>
            <ac:picMk id="3" creationId="{A1312D83-5DA7-F64B-A937-79BBA0146B8D}"/>
          </ac:picMkLst>
        </pc:picChg>
      </pc:sldChg>
      <pc:sldChg chg="modSp mod">
        <pc:chgData name="Phyllipe Lima" userId="afbdb2a7827722fd" providerId="LiveId" clId="{02257CB3-19C8-1B40-8191-5965E4460102}" dt="2020-09-07T20:48:32.581" v="109" actId="20577"/>
        <pc:sldMkLst>
          <pc:docMk/>
          <pc:sldMk cId="1975627203" sldId="257"/>
        </pc:sldMkLst>
        <pc:spChg chg="mod">
          <ac:chgData name="Phyllipe Lima" userId="afbdb2a7827722fd" providerId="LiveId" clId="{02257CB3-19C8-1B40-8191-5965E4460102}" dt="2020-09-07T20:48:32.581" v="109" actId="20577"/>
          <ac:spMkLst>
            <pc:docMk/>
            <pc:sldMk cId="1975627203" sldId="257"/>
            <ac:spMk id="2" creationId="{00000000-0000-0000-0000-000000000000}"/>
          </ac:spMkLst>
        </pc:spChg>
      </pc:sldChg>
      <pc:sldChg chg="del">
        <pc:chgData name="Phyllipe Lima" userId="afbdb2a7827722fd" providerId="LiveId" clId="{02257CB3-19C8-1B40-8191-5965E4460102}" dt="2020-09-07T23:43:05.497" v="117" actId="2696"/>
        <pc:sldMkLst>
          <pc:docMk/>
          <pc:sldMk cId="300088080" sldId="258"/>
        </pc:sldMkLst>
      </pc:sldChg>
      <pc:sldChg chg="del">
        <pc:chgData name="Phyllipe Lima" userId="afbdb2a7827722fd" providerId="LiveId" clId="{02257CB3-19C8-1B40-8191-5965E4460102}" dt="2020-09-07T23:43:09.883" v="128" actId="2696"/>
        <pc:sldMkLst>
          <pc:docMk/>
          <pc:sldMk cId="512474449" sldId="259"/>
        </pc:sldMkLst>
      </pc:sldChg>
      <pc:sldChg chg="del">
        <pc:chgData name="Phyllipe Lima" userId="afbdb2a7827722fd" providerId="LiveId" clId="{02257CB3-19C8-1B40-8191-5965E4460102}" dt="2020-09-07T23:43:04.621" v="115" actId="2696"/>
        <pc:sldMkLst>
          <pc:docMk/>
          <pc:sldMk cId="1632366433" sldId="260"/>
        </pc:sldMkLst>
      </pc:sldChg>
      <pc:sldChg chg="del">
        <pc:chgData name="Phyllipe Lima" userId="afbdb2a7827722fd" providerId="LiveId" clId="{02257CB3-19C8-1B40-8191-5965E4460102}" dt="2020-09-07T23:43:03.692" v="113" actId="2696"/>
        <pc:sldMkLst>
          <pc:docMk/>
          <pc:sldMk cId="2699782353" sldId="262"/>
        </pc:sldMkLst>
      </pc:sldChg>
      <pc:sldChg chg="del">
        <pc:chgData name="Phyllipe Lima" userId="afbdb2a7827722fd" providerId="LiveId" clId="{02257CB3-19C8-1B40-8191-5965E4460102}" dt="2020-09-07T23:43:04.203" v="114" actId="2696"/>
        <pc:sldMkLst>
          <pc:docMk/>
          <pc:sldMk cId="3714343440" sldId="263"/>
        </pc:sldMkLst>
      </pc:sldChg>
      <pc:sldChg chg="del">
        <pc:chgData name="Phyllipe Lima" userId="afbdb2a7827722fd" providerId="LiveId" clId="{02257CB3-19C8-1B40-8191-5965E4460102}" dt="2020-09-07T23:43:05.072" v="116" actId="2696"/>
        <pc:sldMkLst>
          <pc:docMk/>
          <pc:sldMk cId="4133445047" sldId="264"/>
        </pc:sldMkLst>
      </pc:sldChg>
      <pc:sldChg chg="del">
        <pc:chgData name="Phyllipe Lima" userId="afbdb2a7827722fd" providerId="LiveId" clId="{02257CB3-19C8-1B40-8191-5965E4460102}" dt="2020-09-07T23:43:08.999" v="126" actId="2696"/>
        <pc:sldMkLst>
          <pc:docMk/>
          <pc:sldMk cId="1250486325" sldId="265"/>
        </pc:sldMkLst>
      </pc:sldChg>
      <pc:sldChg chg="del">
        <pc:chgData name="Phyllipe Lima" userId="afbdb2a7827722fd" providerId="LiveId" clId="{02257CB3-19C8-1B40-8191-5965E4460102}" dt="2020-09-07T23:43:05.925" v="118" actId="2696"/>
        <pc:sldMkLst>
          <pc:docMk/>
          <pc:sldMk cId="1110133850" sldId="266"/>
        </pc:sldMkLst>
      </pc:sldChg>
      <pc:sldChg chg="del">
        <pc:chgData name="Phyllipe Lima" userId="afbdb2a7827722fd" providerId="LiveId" clId="{02257CB3-19C8-1B40-8191-5965E4460102}" dt="2020-09-07T23:43:06.366" v="119" actId="2696"/>
        <pc:sldMkLst>
          <pc:docMk/>
          <pc:sldMk cId="384457489" sldId="267"/>
        </pc:sldMkLst>
      </pc:sldChg>
      <pc:sldChg chg="del">
        <pc:chgData name="Phyllipe Lima" userId="afbdb2a7827722fd" providerId="LiveId" clId="{02257CB3-19C8-1B40-8191-5965E4460102}" dt="2020-09-07T23:43:07.633" v="122" actId="2696"/>
        <pc:sldMkLst>
          <pc:docMk/>
          <pc:sldMk cId="2870434410" sldId="268"/>
        </pc:sldMkLst>
      </pc:sldChg>
      <pc:sldChg chg="del">
        <pc:chgData name="Phyllipe Lima" userId="afbdb2a7827722fd" providerId="LiveId" clId="{02257CB3-19C8-1B40-8191-5965E4460102}" dt="2020-09-07T23:43:07.213" v="121" actId="2696"/>
        <pc:sldMkLst>
          <pc:docMk/>
          <pc:sldMk cId="3713424369" sldId="269"/>
        </pc:sldMkLst>
      </pc:sldChg>
      <pc:sldChg chg="del">
        <pc:chgData name="Phyllipe Lima" userId="afbdb2a7827722fd" providerId="LiveId" clId="{02257CB3-19C8-1B40-8191-5965E4460102}" dt="2020-09-07T23:43:08.030" v="123" actId="2696"/>
        <pc:sldMkLst>
          <pc:docMk/>
          <pc:sldMk cId="2292777592" sldId="270"/>
        </pc:sldMkLst>
      </pc:sldChg>
      <pc:sldChg chg="del">
        <pc:chgData name="Phyllipe Lima" userId="afbdb2a7827722fd" providerId="LiveId" clId="{02257CB3-19C8-1B40-8191-5965E4460102}" dt="2020-09-07T23:43:08.634" v="125" actId="2696"/>
        <pc:sldMkLst>
          <pc:docMk/>
          <pc:sldMk cId="1482402446" sldId="272"/>
        </pc:sldMkLst>
      </pc:sldChg>
      <pc:sldChg chg="del">
        <pc:chgData name="Phyllipe Lima" userId="afbdb2a7827722fd" providerId="LiveId" clId="{02257CB3-19C8-1B40-8191-5965E4460102}" dt="2020-09-07T23:43:08.318" v="124" actId="2696"/>
        <pc:sldMkLst>
          <pc:docMk/>
          <pc:sldMk cId="4082388420" sldId="273"/>
        </pc:sldMkLst>
      </pc:sldChg>
      <pc:sldChg chg="del">
        <pc:chgData name="Phyllipe Lima" userId="afbdb2a7827722fd" providerId="LiveId" clId="{02257CB3-19C8-1B40-8191-5965E4460102}" dt="2020-09-07T23:43:09.441" v="127" actId="2696"/>
        <pc:sldMkLst>
          <pc:docMk/>
          <pc:sldMk cId="2010059622" sldId="274"/>
        </pc:sldMkLst>
      </pc:sldChg>
      <pc:sldChg chg="del">
        <pc:chgData name="Phyllipe Lima" userId="afbdb2a7827722fd" providerId="LiveId" clId="{02257CB3-19C8-1B40-8191-5965E4460102}" dt="2020-09-07T23:43:13.065" v="133" actId="2696"/>
        <pc:sldMkLst>
          <pc:docMk/>
          <pc:sldMk cId="3512136886" sldId="276"/>
        </pc:sldMkLst>
      </pc:sldChg>
      <pc:sldChg chg="del">
        <pc:chgData name="Phyllipe Lima" userId="afbdb2a7827722fd" providerId="LiveId" clId="{02257CB3-19C8-1B40-8191-5965E4460102}" dt="2020-09-07T23:43:11.239" v="131" actId="2696"/>
        <pc:sldMkLst>
          <pc:docMk/>
          <pc:sldMk cId="2428962430" sldId="277"/>
        </pc:sldMkLst>
      </pc:sldChg>
      <pc:sldChg chg="del">
        <pc:chgData name="Phyllipe Lima" userId="afbdb2a7827722fd" providerId="LiveId" clId="{02257CB3-19C8-1B40-8191-5965E4460102}" dt="2020-09-07T23:43:10.364" v="129" actId="2696"/>
        <pc:sldMkLst>
          <pc:docMk/>
          <pc:sldMk cId="2736531548" sldId="278"/>
        </pc:sldMkLst>
      </pc:sldChg>
      <pc:sldChg chg="del">
        <pc:chgData name="Phyllipe Lima" userId="afbdb2a7827722fd" providerId="LiveId" clId="{02257CB3-19C8-1B40-8191-5965E4460102}" dt="2020-09-07T23:43:10.790" v="130" actId="2696"/>
        <pc:sldMkLst>
          <pc:docMk/>
          <pc:sldMk cId="2849021177" sldId="279"/>
        </pc:sldMkLst>
      </pc:sldChg>
      <pc:sldChg chg="del">
        <pc:chgData name="Phyllipe Lima" userId="afbdb2a7827722fd" providerId="LiveId" clId="{02257CB3-19C8-1B40-8191-5965E4460102}" dt="2020-09-07T23:43:11.727" v="132" actId="2696"/>
        <pc:sldMkLst>
          <pc:docMk/>
          <pc:sldMk cId="2514192459" sldId="280"/>
        </pc:sldMkLst>
      </pc:sldChg>
      <pc:sldChg chg="del">
        <pc:chgData name="Phyllipe Lima" userId="afbdb2a7827722fd" providerId="LiveId" clId="{02257CB3-19C8-1B40-8191-5965E4460102}" dt="2020-09-07T23:43:13.965" v="134" actId="2696"/>
        <pc:sldMkLst>
          <pc:docMk/>
          <pc:sldMk cId="3419289077" sldId="281"/>
        </pc:sldMkLst>
      </pc:sldChg>
      <pc:sldChg chg="del">
        <pc:chgData name="Phyllipe Lima" userId="afbdb2a7827722fd" providerId="LiveId" clId="{02257CB3-19C8-1B40-8191-5965E4460102}" dt="2020-09-07T23:43:15.098" v="135" actId="2696"/>
        <pc:sldMkLst>
          <pc:docMk/>
          <pc:sldMk cId="683723825" sldId="282"/>
        </pc:sldMkLst>
      </pc:sldChg>
      <pc:sldChg chg="del">
        <pc:chgData name="Phyllipe Lima" userId="afbdb2a7827722fd" providerId="LiveId" clId="{02257CB3-19C8-1B40-8191-5965E4460102}" dt="2020-09-07T23:43:23.777" v="136" actId="2696"/>
        <pc:sldMkLst>
          <pc:docMk/>
          <pc:sldMk cId="3279812325" sldId="286"/>
        </pc:sldMkLst>
      </pc:sldChg>
      <pc:sldChg chg="del">
        <pc:chgData name="Phyllipe Lima" userId="afbdb2a7827722fd" providerId="LiveId" clId="{02257CB3-19C8-1B40-8191-5965E4460102}" dt="2020-09-07T23:43:06.780" v="120" actId="2696"/>
        <pc:sldMkLst>
          <pc:docMk/>
          <pc:sldMk cId="277632114" sldId="511"/>
        </pc:sldMkLst>
      </pc:sldChg>
      <pc:sldChg chg="del">
        <pc:chgData name="Phyllipe Lima" userId="afbdb2a7827722fd" providerId="LiveId" clId="{02257CB3-19C8-1B40-8191-5965E4460102}" dt="2020-09-06T22:59:09.799" v="53" actId="2696"/>
        <pc:sldMkLst>
          <pc:docMk/>
          <pc:sldMk cId="3063614989" sldId="512"/>
        </pc:sldMkLst>
      </pc:sldChg>
      <pc:sldChg chg="del">
        <pc:chgData name="Phyllipe Lima" userId="afbdb2a7827722fd" providerId="LiveId" clId="{02257CB3-19C8-1B40-8191-5965E4460102}" dt="2020-09-07T23:43:03.137" v="112" actId="2696"/>
        <pc:sldMkLst>
          <pc:docMk/>
          <pc:sldMk cId="4129590346" sldId="513"/>
        </pc:sldMkLst>
      </pc:sldChg>
      <pc:sldChg chg="add del">
        <pc:chgData name="Phyllipe Lima" userId="afbdb2a7827722fd" providerId="LiveId" clId="{02257CB3-19C8-1B40-8191-5965E4460102}" dt="2020-09-07T20:48:57.353" v="111" actId="2696"/>
        <pc:sldMkLst>
          <pc:docMk/>
          <pc:sldMk cId="2642452983" sldId="515"/>
        </pc:sldMkLst>
      </pc:sldChg>
      <pc:sldChg chg="add">
        <pc:chgData name="Phyllipe Lima" userId="afbdb2a7827722fd" providerId="LiveId" clId="{02257CB3-19C8-1B40-8191-5965E4460102}" dt="2020-09-07T20:48:55.109" v="110"/>
        <pc:sldMkLst>
          <pc:docMk/>
          <pc:sldMk cId="2852846820" sldId="516"/>
        </pc:sldMkLst>
      </pc:sldChg>
    </pc:docChg>
  </pc:docChgLst>
  <pc:docChgLst>
    <pc:chgData name="Phyllipe Lima" userId="afbdb2a7827722fd" providerId="LiveId" clId="{7D1AB46C-C667-634B-A568-53461D379017}"/>
    <pc:docChg chg="undo custSel mod addSld delSld modSld sldOrd">
      <pc:chgData name="Phyllipe Lima" userId="afbdb2a7827722fd" providerId="LiveId" clId="{7D1AB46C-C667-634B-A568-53461D379017}" dt="2020-09-23T15:58:19.676" v="15531" actId="114"/>
      <pc:docMkLst>
        <pc:docMk/>
      </pc:docMkLst>
      <pc:sldChg chg="del">
        <pc:chgData name="Phyllipe Lima" userId="afbdb2a7827722fd" providerId="LiveId" clId="{7D1AB46C-C667-634B-A568-53461D379017}" dt="2020-09-17T19:50:49.765" v="124" actId="2696"/>
        <pc:sldMkLst>
          <pc:docMk/>
          <pc:sldMk cId="594058921" sldId="256"/>
        </pc:sldMkLst>
      </pc:sldChg>
      <pc:sldChg chg="modSp mod">
        <pc:chgData name="Phyllipe Lima" userId="afbdb2a7827722fd" providerId="LiveId" clId="{7D1AB46C-C667-634B-A568-53461D379017}" dt="2020-09-15T10:23:12.731" v="31" actId="20577"/>
        <pc:sldMkLst>
          <pc:docMk/>
          <pc:sldMk cId="1975627203" sldId="257"/>
        </pc:sldMkLst>
        <pc:spChg chg="mod">
          <ac:chgData name="Phyllipe Lima" userId="afbdb2a7827722fd" providerId="LiveId" clId="{7D1AB46C-C667-634B-A568-53461D379017}" dt="2020-09-15T10:23:12.731" v="31" actId="20577"/>
          <ac:spMkLst>
            <pc:docMk/>
            <pc:sldMk cId="1975627203" sldId="257"/>
            <ac:spMk id="2" creationId="{00000000-0000-0000-0000-000000000000}"/>
          </ac:spMkLst>
        </pc:spChg>
      </pc:sldChg>
      <pc:sldChg chg="del">
        <pc:chgData name="Phyllipe Lima" userId="afbdb2a7827722fd" providerId="LiveId" clId="{7D1AB46C-C667-634B-A568-53461D379017}" dt="2020-09-17T19:50:49.667" v="104" actId="2696"/>
        <pc:sldMkLst>
          <pc:docMk/>
          <pc:sldMk cId="575169285" sldId="513"/>
        </pc:sldMkLst>
      </pc:sldChg>
      <pc:sldChg chg="del">
        <pc:chgData name="Phyllipe Lima" userId="afbdb2a7827722fd" providerId="LiveId" clId="{7D1AB46C-C667-634B-A568-53461D379017}" dt="2020-09-15T10:23:30.295" v="33" actId="2696"/>
        <pc:sldMkLst>
          <pc:docMk/>
          <pc:sldMk cId="2852846820" sldId="516"/>
        </pc:sldMkLst>
      </pc:sldChg>
      <pc:sldChg chg="modSp mod">
        <pc:chgData name="Phyllipe Lima" userId="afbdb2a7827722fd" providerId="LiveId" clId="{7D1AB46C-C667-634B-A568-53461D379017}" dt="2020-09-17T19:50:23.810" v="64" actId="5793"/>
        <pc:sldMkLst>
          <pc:docMk/>
          <pc:sldMk cId="1360655610" sldId="517"/>
        </pc:sldMkLst>
        <pc:spChg chg="mod">
          <ac:chgData name="Phyllipe Lima" userId="afbdb2a7827722fd" providerId="LiveId" clId="{7D1AB46C-C667-634B-A568-53461D379017}" dt="2020-09-17T19:50:23.810" v="64" actId="5793"/>
          <ac:spMkLst>
            <pc:docMk/>
            <pc:sldMk cId="1360655610" sldId="517"/>
            <ac:spMk id="12" creationId="{5899A09A-9AB5-2D4C-9434-9593C8E45011}"/>
          </ac:spMkLst>
        </pc:spChg>
      </pc:sldChg>
      <pc:sldChg chg="del">
        <pc:chgData name="Phyllipe Lima" userId="afbdb2a7827722fd" providerId="LiveId" clId="{7D1AB46C-C667-634B-A568-53461D379017}" dt="2020-09-17T19:50:49.662" v="103" actId="2696"/>
        <pc:sldMkLst>
          <pc:docMk/>
          <pc:sldMk cId="3182075485" sldId="550"/>
        </pc:sldMkLst>
      </pc:sldChg>
      <pc:sldChg chg="modSp mod">
        <pc:chgData name="Phyllipe Lima" userId="afbdb2a7827722fd" providerId="LiveId" clId="{7D1AB46C-C667-634B-A568-53461D379017}" dt="2020-09-20T01:55:49.390" v="297" actId="20577"/>
        <pc:sldMkLst>
          <pc:docMk/>
          <pc:sldMk cId="1129798269" sldId="945"/>
        </pc:sldMkLst>
        <pc:spChg chg="mod">
          <ac:chgData name="Phyllipe Lima" userId="afbdb2a7827722fd" providerId="LiveId" clId="{7D1AB46C-C667-634B-A568-53461D379017}" dt="2020-09-20T01:55:49.390" v="297" actId="20577"/>
          <ac:spMkLst>
            <pc:docMk/>
            <pc:sldMk cId="1129798269" sldId="945"/>
            <ac:spMk id="10" creationId="{B49B171B-8E2E-4B50-ADB2-87B0FC0D608E}"/>
          </ac:spMkLst>
        </pc:spChg>
      </pc:sldChg>
      <pc:sldChg chg="del">
        <pc:chgData name="Phyllipe Lima" userId="afbdb2a7827722fd" providerId="LiveId" clId="{7D1AB46C-C667-634B-A568-53461D379017}" dt="2020-09-17T19:50:49.808" v="133" actId="2696"/>
        <pc:sldMkLst>
          <pc:docMk/>
          <pc:sldMk cId="1210153522" sldId="946"/>
        </pc:sldMkLst>
      </pc:sldChg>
      <pc:sldChg chg="addSp delSp modSp mod">
        <pc:chgData name="Phyllipe Lima" userId="afbdb2a7827722fd" providerId="LiveId" clId="{7D1AB46C-C667-634B-A568-53461D379017}" dt="2020-09-20T02:38:46.584" v="914" actId="14100"/>
        <pc:sldMkLst>
          <pc:docMk/>
          <pc:sldMk cId="2508325728" sldId="947"/>
        </pc:sldMkLst>
        <pc:spChg chg="del">
          <ac:chgData name="Phyllipe Lima" userId="afbdb2a7827722fd" providerId="LiveId" clId="{7D1AB46C-C667-634B-A568-53461D379017}" dt="2020-09-17T19:51:05.168" v="135" actId="478"/>
          <ac:spMkLst>
            <pc:docMk/>
            <pc:sldMk cId="2508325728" sldId="947"/>
            <ac:spMk id="6" creationId="{E9F5E002-1DCE-8C4A-B033-0BF8FD806471}"/>
          </ac:spMkLst>
        </pc:spChg>
        <pc:spChg chg="mod">
          <ac:chgData name="Phyllipe Lima" userId="afbdb2a7827722fd" providerId="LiveId" clId="{7D1AB46C-C667-634B-A568-53461D379017}" dt="2020-09-20T02:32:09.194" v="909" actId="20577"/>
          <ac:spMkLst>
            <pc:docMk/>
            <pc:sldMk cId="2508325728" sldId="947"/>
            <ac:spMk id="13" creationId="{80214C85-4602-A64F-8A18-B940445EC2CA}"/>
          </ac:spMkLst>
        </pc:spChg>
        <pc:picChg chg="add mod">
          <ac:chgData name="Phyllipe Lima" userId="afbdb2a7827722fd" providerId="LiveId" clId="{7D1AB46C-C667-634B-A568-53461D379017}" dt="2020-09-20T02:38:46.584" v="914" actId="14100"/>
          <ac:picMkLst>
            <pc:docMk/>
            <pc:sldMk cId="2508325728" sldId="947"/>
            <ac:picMk id="1026" creationId="{4E2EB4C7-4880-BE44-B758-B40AD6F0E7AF}"/>
          </ac:picMkLst>
        </pc:picChg>
        <pc:picChg chg="del">
          <ac:chgData name="Phyllipe Lima" userId="afbdb2a7827722fd" providerId="LiveId" clId="{7D1AB46C-C667-634B-A568-53461D379017}" dt="2020-09-20T00:14:36.364" v="145" actId="478"/>
          <ac:picMkLst>
            <pc:docMk/>
            <pc:sldMk cId="2508325728" sldId="947"/>
            <ac:picMk id="1028" creationId="{40A428D5-F0E1-B941-ADB7-6E8D66A8E20F}"/>
          </ac:picMkLst>
        </pc:picChg>
      </pc:sldChg>
      <pc:sldChg chg="del">
        <pc:chgData name="Phyllipe Lima" userId="afbdb2a7827722fd" providerId="LiveId" clId="{7D1AB46C-C667-634B-A568-53461D379017}" dt="2020-09-17T19:50:49.813" v="134" actId="2696"/>
        <pc:sldMkLst>
          <pc:docMk/>
          <pc:sldMk cId="1155282307" sldId="948"/>
        </pc:sldMkLst>
      </pc:sldChg>
      <pc:sldChg chg="del">
        <pc:chgData name="Phyllipe Lima" userId="afbdb2a7827722fd" providerId="LiveId" clId="{7D1AB46C-C667-634B-A568-53461D379017}" dt="2020-09-17T19:50:49.803" v="132" actId="2696"/>
        <pc:sldMkLst>
          <pc:docMk/>
          <pc:sldMk cId="1623759735" sldId="949"/>
        </pc:sldMkLst>
      </pc:sldChg>
      <pc:sldChg chg="del">
        <pc:chgData name="Phyllipe Lima" userId="afbdb2a7827722fd" providerId="LiveId" clId="{7D1AB46C-C667-634B-A568-53461D379017}" dt="2020-09-17T19:50:49.799" v="131" actId="2696"/>
        <pc:sldMkLst>
          <pc:docMk/>
          <pc:sldMk cId="2868726825" sldId="950"/>
        </pc:sldMkLst>
      </pc:sldChg>
      <pc:sldChg chg="del">
        <pc:chgData name="Phyllipe Lima" userId="afbdb2a7827722fd" providerId="LiveId" clId="{7D1AB46C-C667-634B-A568-53461D379017}" dt="2020-09-17T19:50:49.794" v="130" actId="2696"/>
        <pc:sldMkLst>
          <pc:docMk/>
          <pc:sldMk cId="2709633243" sldId="951"/>
        </pc:sldMkLst>
      </pc:sldChg>
      <pc:sldChg chg="del">
        <pc:chgData name="Phyllipe Lima" userId="afbdb2a7827722fd" providerId="LiveId" clId="{7D1AB46C-C667-634B-A568-53461D379017}" dt="2020-09-17T19:50:49.790" v="129" actId="2696"/>
        <pc:sldMkLst>
          <pc:docMk/>
          <pc:sldMk cId="4045605370" sldId="952"/>
        </pc:sldMkLst>
      </pc:sldChg>
      <pc:sldChg chg="del">
        <pc:chgData name="Phyllipe Lima" userId="afbdb2a7827722fd" providerId="LiveId" clId="{7D1AB46C-C667-634B-A568-53461D379017}" dt="2020-09-17T19:50:49.785" v="128" actId="2696"/>
        <pc:sldMkLst>
          <pc:docMk/>
          <pc:sldMk cId="950207455" sldId="953"/>
        </pc:sldMkLst>
      </pc:sldChg>
      <pc:sldChg chg="del">
        <pc:chgData name="Phyllipe Lima" userId="afbdb2a7827722fd" providerId="LiveId" clId="{7D1AB46C-C667-634B-A568-53461D379017}" dt="2020-09-17T19:50:49.780" v="127" actId="2696"/>
        <pc:sldMkLst>
          <pc:docMk/>
          <pc:sldMk cId="1256338041" sldId="954"/>
        </pc:sldMkLst>
      </pc:sldChg>
      <pc:sldChg chg="del">
        <pc:chgData name="Phyllipe Lima" userId="afbdb2a7827722fd" providerId="LiveId" clId="{7D1AB46C-C667-634B-A568-53461D379017}" dt="2020-09-17T19:50:49.775" v="126" actId="2696"/>
        <pc:sldMkLst>
          <pc:docMk/>
          <pc:sldMk cId="1094420399" sldId="955"/>
        </pc:sldMkLst>
      </pc:sldChg>
      <pc:sldChg chg="del">
        <pc:chgData name="Phyllipe Lima" userId="afbdb2a7827722fd" providerId="LiveId" clId="{7D1AB46C-C667-634B-A568-53461D379017}" dt="2020-09-17T19:50:49.770" v="125" actId="2696"/>
        <pc:sldMkLst>
          <pc:docMk/>
          <pc:sldMk cId="4203542119" sldId="956"/>
        </pc:sldMkLst>
      </pc:sldChg>
      <pc:sldChg chg="del">
        <pc:chgData name="Phyllipe Lima" userId="afbdb2a7827722fd" providerId="LiveId" clId="{7D1AB46C-C667-634B-A568-53461D379017}" dt="2020-09-17T19:50:49.761" v="123" actId="2696"/>
        <pc:sldMkLst>
          <pc:docMk/>
          <pc:sldMk cId="2260970113" sldId="957"/>
        </pc:sldMkLst>
      </pc:sldChg>
      <pc:sldChg chg="del">
        <pc:chgData name="Phyllipe Lima" userId="afbdb2a7827722fd" providerId="LiveId" clId="{7D1AB46C-C667-634B-A568-53461D379017}" dt="2020-09-17T19:50:49.756" v="122" actId="2696"/>
        <pc:sldMkLst>
          <pc:docMk/>
          <pc:sldMk cId="2632047086" sldId="958"/>
        </pc:sldMkLst>
      </pc:sldChg>
      <pc:sldChg chg="del">
        <pc:chgData name="Phyllipe Lima" userId="afbdb2a7827722fd" providerId="LiveId" clId="{7D1AB46C-C667-634B-A568-53461D379017}" dt="2020-09-17T19:50:49.751" v="121" actId="2696"/>
        <pc:sldMkLst>
          <pc:docMk/>
          <pc:sldMk cId="1157956120" sldId="959"/>
        </pc:sldMkLst>
      </pc:sldChg>
      <pc:sldChg chg="del">
        <pc:chgData name="Phyllipe Lima" userId="afbdb2a7827722fd" providerId="LiveId" clId="{7D1AB46C-C667-634B-A568-53461D379017}" dt="2020-09-17T19:50:49.746" v="120" actId="2696"/>
        <pc:sldMkLst>
          <pc:docMk/>
          <pc:sldMk cId="523473320" sldId="960"/>
        </pc:sldMkLst>
      </pc:sldChg>
      <pc:sldChg chg="del">
        <pc:chgData name="Phyllipe Lima" userId="afbdb2a7827722fd" providerId="LiveId" clId="{7D1AB46C-C667-634B-A568-53461D379017}" dt="2020-09-17T19:50:49.657" v="102" actId="2696"/>
        <pc:sldMkLst>
          <pc:docMk/>
          <pc:sldMk cId="1907758745" sldId="962"/>
        </pc:sldMkLst>
      </pc:sldChg>
      <pc:sldChg chg="del">
        <pc:chgData name="Phyllipe Lima" userId="afbdb2a7827722fd" providerId="LiveId" clId="{7D1AB46C-C667-634B-A568-53461D379017}" dt="2020-09-17T19:50:49.682" v="107" actId="2696"/>
        <pc:sldMkLst>
          <pc:docMk/>
          <pc:sldMk cId="936648414" sldId="970"/>
        </pc:sldMkLst>
      </pc:sldChg>
      <pc:sldChg chg="del">
        <pc:chgData name="Phyllipe Lima" userId="afbdb2a7827722fd" providerId="LiveId" clId="{7D1AB46C-C667-634B-A568-53461D379017}" dt="2020-09-17T19:50:49.652" v="101" actId="2696"/>
        <pc:sldMkLst>
          <pc:docMk/>
          <pc:sldMk cId="183816938" sldId="971"/>
        </pc:sldMkLst>
      </pc:sldChg>
      <pc:sldChg chg="del">
        <pc:chgData name="Phyllipe Lima" userId="afbdb2a7827722fd" providerId="LiveId" clId="{7D1AB46C-C667-634B-A568-53461D379017}" dt="2020-09-17T19:50:49.693" v="109" actId="2696"/>
        <pc:sldMkLst>
          <pc:docMk/>
          <pc:sldMk cId="4227436282" sldId="981"/>
        </pc:sldMkLst>
      </pc:sldChg>
      <pc:sldChg chg="del">
        <pc:chgData name="Phyllipe Lima" userId="afbdb2a7827722fd" providerId="LiveId" clId="{7D1AB46C-C667-634B-A568-53461D379017}" dt="2020-09-17T19:50:32.029" v="65" actId="2696"/>
        <pc:sldMkLst>
          <pc:docMk/>
          <pc:sldMk cId="2534277872" sldId="982"/>
        </pc:sldMkLst>
      </pc:sldChg>
      <pc:sldChg chg="del">
        <pc:chgData name="Phyllipe Lima" userId="afbdb2a7827722fd" providerId="LiveId" clId="{7D1AB46C-C667-634B-A568-53461D379017}" dt="2020-09-17T19:50:49.647" v="100" actId="2696"/>
        <pc:sldMkLst>
          <pc:docMk/>
          <pc:sldMk cId="2484922347" sldId="983"/>
        </pc:sldMkLst>
      </pc:sldChg>
      <pc:sldChg chg="del">
        <pc:chgData name="Phyllipe Lima" userId="afbdb2a7827722fd" providerId="LiveId" clId="{7D1AB46C-C667-634B-A568-53461D379017}" dt="2020-09-17T19:50:49.741" v="119" actId="2696"/>
        <pc:sldMkLst>
          <pc:docMk/>
          <pc:sldMk cId="3147334092" sldId="984"/>
        </pc:sldMkLst>
      </pc:sldChg>
      <pc:sldChg chg="del">
        <pc:chgData name="Phyllipe Lima" userId="afbdb2a7827722fd" providerId="LiveId" clId="{7D1AB46C-C667-634B-A568-53461D379017}" dt="2020-09-17T19:50:49.737" v="118" actId="2696"/>
        <pc:sldMkLst>
          <pc:docMk/>
          <pc:sldMk cId="2252273254" sldId="985"/>
        </pc:sldMkLst>
      </pc:sldChg>
      <pc:sldChg chg="del">
        <pc:chgData name="Phyllipe Lima" userId="afbdb2a7827722fd" providerId="LiveId" clId="{7D1AB46C-C667-634B-A568-53461D379017}" dt="2020-09-17T19:50:49.732" v="117" actId="2696"/>
        <pc:sldMkLst>
          <pc:docMk/>
          <pc:sldMk cId="1719173071" sldId="986"/>
        </pc:sldMkLst>
      </pc:sldChg>
      <pc:sldChg chg="del">
        <pc:chgData name="Phyllipe Lima" userId="afbdb2a7827722fd" providerId="LiveId" clId="{7D1AB46C-C667-634B-A568-53461D379017}" dt="2020-09-17T19:50:49.722" v="115" actId="2696"/>
        <pc:sldMkLst>
          <pc:docMk/>
          <pc:sldMk cId="2754975468" sldId="987"/>
        </pc:sldMkLst>
      </pc:sldChg>
      <pc:sldChg chg="del">
        <pc:chgData name="Phyllipe Lima" userId="afbdb2a7827722fd" providerId="LiveId" clId="{7D1AB46C-C667-634B-A568-53461D379017}" dt="2020-09-17T19:50:49.717" v="114" actId="2696"/>
        <pc:sldMkLst>
          <pc:docMk/>
          <pc:sldMk cId="550895674" sldId="988"/>
        </pc:sldMkLst>
      </pc:sldChg>
      <pc:sldChg chg="del">
        <pc:chgData name="Phyllipe Lima" userId="afbdb2a7827722fd" providerId="LiveId" clId="{7D1AB46C-C667-634B-A568-53461D379017}" dt="2020-09-17T19:50:49.698" v="110" actId="2696"/>
        <pc:sldMkLst>
          <pc:docMk/>
          <pc:sldMk cId="1486450883" sldId="989"/>
        </pc:sldMkLst>
      </pc:sldChg>
      <pc:sldChg chg="del">
        <pc:chgData name="Phyllipe Lima" userId="afbdb2a7827722fd" providerId="LiveId" clId="{7D1AB46C-C667-634B-A568-53461D379017}" dt="2020-09-17T19:50:49.727" v="116" actId="2696"/>
        <pc:sldMkLst>
          <pc:docMk/>
          <pc:sldMk cId="3083860081" sldId="990"/>
        </pc:sldMkLst>
      </pc:sldChg>
      <pc:sldChg chg="del">
        <pc:chgData name="Phyllipe Lima" userId="afbdb2a7827722fd" providerId="LiveId" clId="{7D1AB46C-C667-634B-A568-53461D379017}" dt="2020-09-17T19:50:49.712" v="113" actId="2696"/>
        <pc:sldMkLst>
          <pc:docMk/>
          <pc:sldMk cId="2769994759" sldId="991"/>
        </pc:sldMkLst>
      </pc:sldChg>
      <pc:sldChg chg="del">
        <pc:chgData name="Phyllipe Lima" userId="afbdb2a7827722fd" providerId="LiveId" clId="{7D1AB46C-C667-634B-A568-53461D379017}" dt="2020-09-17T19:50:49.707" v="112" actId="2696"/>
        <pc:sldMkLst>
          <pc:docMk/>
          <pc:sldMk cId="2185446569" sldId="993"/>
        </pc:sldMkLst>
      </pc:sldChg>
      <pc:sldChg chg="del">
        <pc:chgData name="Phyllipe Lima" userId="afbdb2a7827722fd" providerId="LiveId" clId="{7D1AB46C-C667-634B-A568-53461D379017}" dt="2020-09-17T19:50:49.702" v="111" actId="2696"/>
        <pc:sldMkLst>
          <pc:docMk/>
          <pc:sldMk cId="1071792118" sldId="994"/>
        </pc:sldMkLst>
      </pc:sldChg>
      <pc:sldChg chg="del">
        <pc:chgData name="Phyllipe Lima" userId="afbdb2a7827722fd" providerId="LiveId" clId="{7D1AB46C-C667-634B-A568-53461D379017}" dt="2020-09-17T19:50:49.687" v="108" actId="2696"/>
        <pc:sldMkLst>
          <pc:docMk/>
          <pc:sldMk cId="694510230" sldId="995"/>
        </pc:sldMkLst>
      </pc:sldChg>
      <pc:sldChg chg="del">
        <pc:chgData name="Phyllipe Lima" userId="afbdb2a7827722fd" providerId="LiveId" clId="{7D1AB46C-C667-634B-A568-53461D379017}" dt="2020-09-17T19:50:49.672" v="105" actId="2696"/>
        <pc:sldMkLst>
          <pc:docMk/>
          <pc:sldMk cId="2116096726" sldId="996"/>
        </pc:sldMkLst>
      </pc:sldChg>
      <pc:sldChg chg="del">
        <pc:chgData name="Phyllipe Lima" userId="afbdb2a7827722fd" providerId="LiveId" clId="{7D1AB46C-C667-634B-A568-53461D379017}" dt="2020-09-17T19:50:49.677" v="106" actId="2696"/>
        <pc:sldMkLst>
          <pc:docMk/>
          <pc:sldMk cId="3630674202" sldId="997"/>
        </pc:sldMkLst>
      </pc:sldChg>
      <pc:sldChg chg="del">
        <pc:chgData name="Phyllipe Lima" userId="afbdb2a7827722fd" providerId="LiveId" clId="{7D1AB46C-C667-634B-A568-53461D379017}" dt="2020-09-17T19:50:49.642" v="99" actId="2696"/>
        <pc:sldMkLst>
          <pc:docMk/>
          <pc:sldMk cId="885056825" sldId="998"/>
        </pc:sldMkLst>
      </pc:sldChg>
      <pc:sldChg chg="del">
        <pc:chgData name="Phyllipe Lima" userId="afbdb2a7827722fd" providerId="LiveId" clId="{7D1AB46C-C667-634B-A568-53461D379017}" dt="2020-09-17T19:50:49.605" v="92" actId="2696"/>
        <pc:sldMkLst>
          <pc:docMk/>
          <pc:sldMk cId="3629574179" sldId="999"/>
        </pc:sldMkLst>
      </pc:sldChg>
      <pc:sldChg chg="del">
        <pc:chgData name="Phyllipe Lima" userId="afbdb2a7827722fd" providerId="LiveId" clId="{7D1AB46C-C667-634B-A568-53461D379017}" dt="2020-09-17T19:50:49.631" v="97" actId="2696"/>
        <pc:sldMkLst>
          <pc:docMk/>
          <pc:sldMk cId="3880256619" sldId="1000"/>
        </pc:sldMkLst>
      </pc:sldChg>
      <pc:sldChg chg="del">
        <pc:chgData name="Phyllipe Lima" userId="afbdb2a7827722fd" providerId="LiveId" clId="{7D1AB46C-C667-634B-A568-53461D379017}" dt="2020-09-17T19:50:49.626" v="96" actId="2696"/>
        <pc:sldMkLst>
          <pc:docMk/>
          <pc:sldMk cId="1989037304" sldId="1001"/>
        </pc:sldMkLst>
      </pc:sldChg>
      <pc:sldChg chg="del">
        <pc:chgData name="Phyllipe Lima" userId="afbdb2a7827722fd" providerId="LiveId" clId="{7D1AB46C-C667-634B-A568-53461D379017}" dt="2020-09-17T19:50:49.621" v="95" actId="2696"/>
        <pc:sldMkLst>
          <pc:docMk/>
          <pc:sldMk cId="107128635" sldId="1002"/>
        </pc:sldMkLst>
      </pc:sldChg>
      <pc:sldChg chg="del">
        <pc:chgData name="Phyllipe Lima" userId="afbdb2a7827722fd" providerId="LiveId" clId="{7D1AB46C-C667-634B-A568-53461D379017}" dt="2020-09-17T19:50:49.616" v="94" actId="2696"/>
        <pc:sldMkLst>
          <pc:docMk/>
          <pc:sldMk cId="607225552" sldId="1003"/>
        </pc:sldMkLst>
      </pc:sldChg>
      <pc:sldChg chg="del">
        <pc:chgData name="Phyllipe Lima" userId="afbdb2a7827722fd" providerId="LiveId" clId="{7D1AB46C-C667-634B-A568-53461D379017}" dt="2020-09-17T19:50:49.610" v="93" actId="2696"/>
        <pc:sldMkLst>
          <pc:docMk/>
          <pc:sldMk cId="1406389037" sldId="1004"/>
        </pc:sldMkLst>
      </pc:sldChg>
      <pc:sldChg chg="del">
        <pc:chgData name="Phyllipe Lima" userId="afbdb2a7827722fd" providerId="LiveId" clId="{7D1AB46C-C667-634B-A568-53461D379017}" dt="2020-09-17T19:50:49.584" v="88" actId="2696"/>
        <pc:sldMkLst>
          <pc:docMk/>
          <pc:sldMk cId="4196786981" sldId="1005"/>
        </pc:sldMkLst>
      </pc:sldChg>
      <pc:sldChg chg="del">
        <pc:chgData name="Phyllipe Lima" userId="afbdb2a7827722fd" providerId="LiveId" clId="{7D1AB46C-C667-634B-A568-53461D379017}" dt="2020-09-17T19:50:49.600" v="91" actId="2696"/>
        <pc:sldMkLst>
          <pc:docMk/>
          <pc:sldMk cId="4174144299" sldId="1006"/>
        </pc:sldMkLst>
      </pc:sldChg>
      <pc:sldChg chg="del">
        <pc:chgData name="Phyllipe Lima" userId="afbdb2a7827722fd" providerId="LiveId" clId="{7D1AB46C-C667-634B-A568-53461D379017}" dt="2020-09-17T19:50:49.594" v="90" actId="2696"/>
        <pc:sldMkLst>
          <pc:docMk/>
          <pc:sldMk cId="1463618729" sldId="1007"/>
        </pc:sldMkLst>
      </pc:sldChg>
      <pc:sldChg chg="del">
        <pc:chgData name="Phyllipe Lima" userId="afbdb2a7827722fd" providerId="LiveId" clId="{7D1AB46C-C667-634B-A568-53461D379017}" dt="2020-09-17T19:50:49.589" v="89" actId="2696"/>
        <pc:sldMkLst>
          <pc:docMk/>
          <pc:sldMk cId="1582620048" sldId="1008"/>
        </pc:sldMkLst>
      </pc:sldChg>
      <pc:sldChg chg="del">
        <pc:chgData name="Phyllipe Lima" userId="afbdb2a7827722fd" providerId="LiveId" clId="{7D1AB46C-C667-634B-A568-53461D379017}" dt="2020-09-17T19:50:49.567" v="85" actId="2696"/>
        <pc:sldMkLst>
          <pc:docMk/>
          <pc:sldMk cId="2219628902" sldId="1009"/>
        </pc:sldMkLst>
      </pc:sldChg>
      <pc:sldChg chg="del">
        <pc:chgData name="Phyllipe Lima" userId="afbdb2a7827722fd" providerId="LiveId" clId="{7D1AB46C-C667-634B-A568-53461D379017}" dt="2020-09-17T19:50:49.578" v="87" actId="2696"/>
        <pc:sldMkLst>
          <pc:docMk/>
          <pc:sldMk cId="4177689749" sldId="1010"/>
        </pc:sldMkLst>
      </pc:sldChg>
      <pc:sldChg chg="del">
        <pc:chgData name="Phyllipe Lima" userId="afbdb2a7827722fd" providerId="LiveId" clId="{7D1AB46C-C667-634B-A568-53461D379017}" dt="2020-09-17T19:50:49.573" v="86" actId="2696"/>
        <pc:sldMkLst>
          <pc:docMk/>
          <pc:sldMk cId="3881097220" sldId="1011"/>
        </pc:sldMkLst>
      </pc:sldChg>
      <pc:sldChg chg="del">
        <pc:chgData name="Phyllipe Lima" userId="afbdb2a7827722fd" providerId="LiveId" clId="{7D1AB46C-C667-634B-A568-53461D379017}" dt="2020-09-17T19:50:49.538" v="80" actId="2696"/>
        <pc:sldMkLst>
          <pc:docMk/>
          <pc:sldMk cId="4030996360" sldId="1012"/>
        </pc:sldMkLst>
      </pc:sldChg>
      <pc:sldChg chg="del">
        <pc:chgData name="Phyllipe Lima" userId="afbdb2a7827722fd" providerId="LiveId" clId="{7D1AB46C-C667-634B-A568-53461D379017}" dt="2020-09-17T19:50:49.561" v="84" actId="2696"/>
        <pc:sldMkLst>
          <pc:docMk/>
          <pc:sldMk cId="3548097534" sldId="1013"/>
        </pc:sldMkLst>
      </pc:sldChg>
      <pc:sldChg chg="del">
        <pc:chgData name="Phyllipe Lima" userId="afbdb2a7827722fd" providerId="LiveId" clId="{7D1AB46C-C667-634B-A568-53461D379017}" dt="2020-09-17T19:50:49.556" v="83" actId="2696"/>
        <pc:sldMkLst>
          <pc:docMk/>
          <pc:sldMk cId="2994667188" sldId="1014"/>
        </pc:sldMkLst>
      </pc:sldChg>
      <pc:sldChg chg="del">
        <pc:chgData name="Phyllipe Lima" userId="afbdb2a7827722fd" providerId="LiveId" clId="{7D1AB46C-C667-634B-A568-53461D379017}" dt="2020-09-17T19:50:49.550" v="82" actId="2696"/>
        <pc:sldMkLst>
          <pc:docMk/>
          <pc:sldMk cId="287323546" sldId="1015"/>
        </pc:sldMkLst>
      </pc:sldChg>
      <pc:sldChg chg="del">
        <pc:chgData name="Phyllipe Lima" userId="afbdb2a7827722fd" providerId="LiveId" clId="{7D1AB46C-C667-634B-A568-53461D379017}" dt="2020-09-17T19:50:49.545" v="81" actId="2696"/>
        <pc:sldMkLst>
          <pc:docMk/>
          <pc:sldMk cId="1099464838" sldId="1016"/>
        </pc:sldMkLst>
      </pc:sldChg>
      <pc:sldChg chg="del">
        <pc:chgData name="Phyllipe Lima" userId="afbdb2a7827722fd" providerId="LiveId" clId="{7D1AB46C-C667-634B-A568-53461D379017}" dt="2020-09-17T19:50:49.504" v="74" actId="2696"/>
        <pc:sldMkLst>
          <pc:docMk/>
          <pc:sldMk cId="2501461860" sldId="1017"/>
        </pc:sldMkLst>
      </pc:sldChg>
      <pc:sldChg chg="del">
        <pc:chgData name="Phyllipe Lima" userId="afbdb2a7827722fd" providerId="LiveId" clId="{7D1AB46C-C667-634B-A568-53461D379017}" dt="2020-09-17T19:50:49.532" v="79" actId="2696"/>
        <pc:sldMkLst>
          <pc:docMk/>
          <pc:sldMk cId="1285903626" sldId="1018"/>
        </pc:sldMkLst>
      </pc:sldChg>
      <pc:sldChg chg="del">
        <pc:chgData name="Phyllipe Lima" userId="afbdb2a7827722fd" providerId="LiveId" clId="{7D1AB46C-C667-634B-A568-53461D379017}" dt="2020-09-17T19:50:49.526" v="78" actId="2696"/>
        <pc:sldMkLst>
          <pc:docMk/>
          <pc:sldMk cId="523125992" sldId="1019"/>
        </pc:sldMkLst>
      </pc:sldChg>
      <pc:sldChg chg="del">
        <pc:chgData name="Phyllipe Lima" userId="afbdb2a7827722fd" providerId="LiveId" clId="{7D1AB46C-C667-634B-A568-53461D379017}" dt="2020-09-17T19:50:49.521" v="77" actId="2696"/>
        <pc:sldMkLst>
          <pc:docMk/>
          <pc:sldMk cId="1589841463" sldId="1020"/>
        </pc:sldMkLst>
      </pc:sldChg>
      <pc:sldChg chg="del">
        <pc:chgData name="Phyllipe Lima" userId="afbdb2a7827722fd" providerId="LiveId" clId="{7D1AB46C-C667-634B-A568-53461D379017}" dt="2020-09-17T19:50:49.515" v="76" actId="2696"/>
        <pc:sldMkLst>
          <pc:docMk/>
          <pc:sldMk cId="603125431" sldId="1021"/>
        </pc:sldMkLst>
      </pc:sldChg>
      <pc:sldChg chg="del">
        <pc:chgData name="Phyllipe Lima" userId="afbdb2a7827722fd" providerId="LiveId" clId="{7D1AB46C-C667-634B-A568-53461D379017}" dt="2020-09-17T19:50:49.509" v="75" actId="2696"/>
        <pc:sldMkLst>
          <pc:docMk/>
          <pc:sldMk cId="3786127654" sldId="1022"/>
        </pc:sldMkLst>
      </pc:sldChg>
      <pc:sldChg chg="del">
        <pc:chgData name="Phyllipe Lima" userId="afbdb2a7827722fd" providerId="LiveId" clId="{7D1AB46C-C667-634B-A568-53461D379017}" dt="2020-09-17T19:50:32.897" v="66" actId="2696"/>
        <pc:sldMkLst>
          <pc:docMk/>
          <pc:sldMk cId="1964148367" sldId="1023"/>
        </pc:sldMkLst>
      </pc:sldChg>
      <pc:sldChg chg="del">
        <pc:chgData name="Phyllipe Lima" userId="afbdb2a7827722fd" providerId="LiveId" clId="{7D1AB46C-C667-634B-A568-53461D379017}" dt="2020-09-17T19:50:49.497" v="73" actId="2696"/>
        <pc:sldMkLst>
          <pc:docMk/>
          <pc:sldMk cId="3333003233" sldId="1024"/>
        </pc:sldMkLst>
      </pc:sldChg>
      <pc:sldChg chg="del">
        <pc:chgData name="Phyllipe Lima" userId="afbdb2a7827722fd" providerId="LiveId" clId="{7D1AB46C-C667-634B-A568-53461D379017}" dt="2020-09-17T19:50:49.492" v="72" actId="2696"/>
        <pc:sldMkLst>
          <pc:docMk/>
          <pc:sldMk cId="2981860016" sldId="1025"/>
        </pc:sldMkLst>
      </pc:sldChg>
      <pc:sldChg chg="del">
        <pc:chgData name="Phyllipe Lima" userId="afbdb2a7827722fd" providerId="LiveId" clId="{7D1AB46C-C667-634B-A568-53461D379017}" dt="2020-09-17T19:50:49.486" v="71" actId="2696"/>
        <pc:sldMkLst>
          <pc:docMk/>
          <pc:sldMk cId="1572581491" sldId="1026"/>
        </pc:sldMkLst>
      </pc:sldChg>
      <pc:sldChg chg="del">
        <pc:chgData name="Phyllipe Lima" userId="afbdb2a7827722fd" providerId="LiveId" clId="{7D1AB46C-C667-634B-A568-53461D379017}" dt="2020-09-17T19:50:49.480" v="70" actId="2696"/>
        <pc:sldMkLst>
          <pc:docMk/>
          <pc:sldMk cId="3348566147" sldId="1027"/>
        </pc:sldMkLst>
      </pc:sldChg>
      <pc:sldChg chg="del">
        <pc:chgData name="Phyllipe Lima" userId="afbdb2a7827722fd" providerId="LiveId" clId="{7D1AB46C-C667-634B-A568-53461D379017}" dt="2020-09-17T19:50:49.474" v="69" actId="2696"/>
        <pc:sldMkLst>
          <pc:docMk/>
          <pc:sldMk cId="1746749250" sldId="1028"/>
        </pc:sldMkLst>
      </pc:sldChg>
      <pc:sldChg chg="del">
        <pc:chgData name="Phyllipe Lima" userId="afbdb2a7827722fd" providerId="LiveId" clId="{7D1AB46C-C667-634B-A568-53461D379017}" dt="2020-09-17T19:50:49.468" v="68" actId="2696"/>
        <pc:sldMkLst>
          <pc:docMk/>
          <pc:sldMk cId="3904971620" sldId="1029"/>
        </pc:sldMkLst>
      </pc:sldChg>
      <pc:sldChg chg="del">
        <pc:chgData name="Phyllipe Lima" userId="afbdb2a7827722fd" providerId="LiveId" clId="{7D1AB46C-C667-634B-A568-53461D379017}" dt="2020-09-17T19:50:34.333" v="67" actId="2696"/>
        <pc:sldMkLst>
          <pc:docMk/>
          <pc:sldMk cId="95035653" sldId="1030"/>
        </pc:sldMkLst>
      </pc:sldChg>
      <pc:sldChg chg="del">
        <pc:chgData name="Phyllipe Lima" userId="afbdb2a7827722fd" providerId="LiveId" clId="{7D1AB46C-C667-634B-A568-53461D379017}" dt="2020-09-17T19:50:49.637" v="98" actId="2696"/>
        <pc:sldMkLst>
          <pc:docMk/>
          <pc:sldMk cId="904314723" sldId="1031"/>
        </pc:sldMkLst>
      </pc:sldChg>
      <pc:sldChg chg="add del">
        <pc:chgData name="Phyllipe Lima" userId="afbdb2a7827722fd" providerId="LiveId" clId="{7D1AB46C-C667-634B-A568-53461D379017}" dt="2020-09-17T19:47:52.463" v="35" actId="2696"/>
        <pc:sldMkLst>
          <pc:docMk/>
          <pc:sldMk cId="3930525546" sldId="1032"/>
        </pc:sldMkLst>
      </pc:sldChg>
      <pc:sldChg chg="add">
        <pc:chgData name="Phyllipe Lima" userId="afbdb2a7827722fd" providerId="LiveId" clId="{7D1AB46C-C667-634B-A568-53461D379017}" dt="2020-09-17T19:47:49.920" v="34"/>
        <pc:sldMkLst>
          <pc:docMk/>
          <pc:sldMk cId="1242904372" sldId="1033"/>
        </pc:sldMkLst>
      </pc:sldChg>
      <pc:sldChg chg="modSp add mod ord">
        <pc:chgData name="Phyllipe Lima" userId="afbdb2a7827722fd" providerId="LiveId" clId="{7D1AB46C-C667-634B-A568-53461D379017}" dt="2020-09-20T16:11:04.944" v="2052" actId="20577"/>
        <pc:sldMkLst>
          <pc:docMk/>
          <pc:sldMk cId="3724847157" sldId="1034"/>
        </pc:sldMkLst>
        <pc:spChg chg="mod">
          <ac:chgData name="Phyllipe Lima" userId="afbdb2a7827722fd" providerId="LiveId" clId="{7D1AB46C-C667-634B-A568-53461D379017}" dt="2020-09-20T16:11:04.944" v="2052" actId="20577"/>
          <ac:spMkLst>
            <pc:docMk/>
            <pc:sldMk cId="3724847157" sldId="1034"/>
            <ac:spMk id="13" creationId="{80214C85-4602-A64F-8A18-B940445EC2CA}"/>
          </ac:spMkLst>
        </pc:spChg>
        <pc:picChg chg="mod">
          <ac:chgData name="Phyllipe Lima" userId="afbdb2a7827722fd" providerId="LiveId" clId="{7D1AB46C-C667-634B-A568-53461D379017}" dt="2020-09-20T16:10:55.883" v="2024" actId="1076"/>
          <ac:picMkLst>
            <pc:docMk/>
            <pc:sldMk cId="3724847157" sldId="1034"/>
            <ac:picMk id="2" creationId="{696C51F8-7226-204F-9EA0-AB852E048B19}"/>
          </ac:picMkLst>
        </pc:picChg>
      </pc:sldChg>
      <pc:sldChg chg="addSp add del">
        <pc:chgData name="Phyllipe Lima" userId="afbdb2a7827722fd" providerId="LiveId" clId="{7D1AB46C-C667-634B-A568-53461D379017}" dt="2020-09-20T02:02:38.177" v="491" actId="2696"/>
        <pc:sldMkLst>
          <pc:docMk/>
          <pc:sldMk cId="4234099055" sldId="1034"/>
        </pc:sldMkLst>
        <pc:picChg chg="add">
          <ac:chgData name="Phyllipe Lima" userId="afbdb2a7827722fd" providerId="LiveId" clId="{7D1AB46C-C667-634B-A568-53461D379017}" dt="2020-09-20T01:39:05.808" v="261"/>
          <ac:picMkLst>
            <pc:docMk/>
            <pc:sldMk cId="4234099055" sldId="1034"/>
            <ac:picMk id="2" creationId="{696C51F8-7226-204F-9EA0-AB852E048B19}"/>
          </ac:picMkLst>
        </pc:picChg>
      </pc:sldChg>
      <pc:sldChg chg="modSp add mod ord">
        <pc:chgData name="Phyllipe Lima" userId="afbdb2a7827722fd" providerId="LiveId" clId="{7D1AB46C-C667-634B-A568-53461D379017}" dt="2020-09-20T16:38:41.991" v="2305" actId="20577"/>
        <pc:sldMkLst>
          <pc:docMk/>
          <pc:sldMk cId="710510575" sldId="1035"/>
        </pc:sldMkLst>
        <pc:spChg chg="mod">
          <ac:chgData name="Phyllipe Lima" userId="afbdb2a7827722fd" providerId="LiveId" clId="{7D1AB46C-C667-634B-A568-53461D379017}" dt="2020-09-20T16:38:41.991" v="2305" actId="20577"/>
          <ac:spMkLst>
            <pc:docMk/>
            <pc:sldMk cId="710510575" sldId="1035"/>
            <ac:spMk id="13" creationId="{80214C85-4602-A64F-8A18-B940445EC2CA}"/>
          </ac:spMkLst>
        </pc:spChg>
        <pc:picChg chg="mod">
          <ac:chgData name="Phyllipe Lima" userId="afbdb2a7827722fd" providerId="LiveId" clId="{7D1AB46C-C667-634B-A568-53461D379017}" dt="2020-09-20T16:38:33.045" v="2269" actId="1076"/>
          <ac:picMkLst>
            <pc:docMk/>
            <pc:sldMk cId="710510575" sldId="1035"/>
            <ac:picMk id="3" creationId="{AE03DDE5-DBED-644B-B5D8-FB74728142F5}"/>
          </ac:picMkLst>
        </pc:picChg>
      </pc:sldChg>
      <pc:sldChg chg="addSp delSp add del mod">
        <pc:chgData name="Phyllipe Lima" userId="afbdb2a7827722fd" providerId="LiveId" clId="{7D1AB46C-C667-634B-A568-53461D379017}" dt="2020-09-20T02:02:38.170" v="490" actId="2696"/>
        <pc:sldMkLst>
          <pc:docMk/>
          <pc:sldMk cId="800742365" sldId="1035"/>
        </pc:sldMkLst>
        <pc:picChg chg="del">
          <ac:chgData name="Phyllipe Lima" userId="afbdb2a7827722fd" providerId="LiveId" clId="{7D1AB46C-C667-634B-A568-53461D379017}" dt="2020-09-20T01:39:10.408" v="263" actId="478"/>
          <ac:picMkLst>
            <pc:docMk/>
            <pc:sldMk cId="800742365" sldId="1035"/>
            <ac:picMk id="2" creationId="{696C51F8-7226-204F-9EA0-AB852E048B19}"/>
          </ac:picMkLst>
        </pc:picChg>
        <pc:picChg chg="add">
          <ac:chgData name="Phyllipe Lima" userId="afbdb2a7827722fd" providerId="LiveId" clId="{7D1AB46C-C667-634B-A568-53461D379017}" dt="2020-09-20T01:41:09.680" v="264"/>
          <ac:picMkLst>
            <pc:docMk/>
            <pc:sldMk cId="800742365" sldId="1035"/>
            <ac:picMk id="3" creationId="{AE03DDE5-DBED-644B-B5D8-FB74728142F5}"/>
          </ac:picMkLst>
        </pc:picChg>
      </pc:sldChg>
      <pc:sldChg chg="add del">
        <pc:chgData name="Phyllipe Lima" userId="afbdb2a7827722fd" providerId="LiveId" clId="{7D1AB46C-C667-634B-A568-53461D379017}" dt="2020-09-20T16:28:29.902" v="2205" actId="2696"/>
        <pc:sldMkLst>
          <pc:docMk/>
          <pc:sldMk cId="1482761980" sldId="1035"/>
        </pc:sldMkLst>
      </pc:sldChg>
      <pc:sldChg chg="addSp delSp modSp add mod ord">
        <pc:chgData name="Phyllipe Lima" userId="afbdb2a7827722fd" providerId="LiveId" clId="{7D1AB46C-C667-634B-A568-53461D379017}" dt="2020-09-20T22:48:50.301" v="4655" actId="20577"/>
        <pc:sldMkLst>
          <pc:docMk/>
          <pc:sldMk cId="3505744273" sldId="1036"/>
        </pc:sldMkLst>
        <pc:spChg chg="mod">
          <ac:chgData name="Phyllipe Lima" userId="afbdb2a7827722fd" providerId="LiveId" clId="{7D1AB46C-C667-634B-A568-53461D379017}" dt="2020-09-20T22:48:50.301" v="4655" actId="20577"/>
          <ac:spMkLst>
            <pc:docMk/>
            <pc:sldMk cId="3505744273" sldId="1036"/>
            <ac:spMk id="13" creationId="{80214C85-4602-A64F-8A18-B940445EC2CA}"/>
          </ac:spMkLst>
        </pc:spChg>
        <pc:picChg chg="add mod">
          <ac:chgData name="Phyllipe Lima" userId="afbdb2a7827722fd" providerId="LiveId" clId="{7D1AB46C-C667-634B-A568-53461D379017}" dt="2020-09-20T01:42:02.969" v="269" actId="1076"/>
          <ac:picMkLst>
            <pc:docMk/>
            <pc:sldMk cId="3505744273" sldId="1036"/>
            <ac:picMk id="2" creationId="{3A3FA5D9-FE9F-8448-A6F0-1671D6E6EC71}"/>
          </ac:picMkLst>
        </pc:picChg>
        <pc:picChg chg="del">
          <ac:chgData name="Phyllipe Lima" userId="afbdb2a7827722fd" providerId="LiveId" clId="{7D1AB46C-C667-634B-A568-53461D379017}" dt="2020-09-20T01:41:58.636" v="266" actId="478"/>
          <ac:picMkLst>
            <pc:docMk/>
            <pc:sldMk cId="3505744273" sldId="1036"/>
            <ac:picMk id="3" creationId="{AE03DDE5-DBED-644B-B5D8-FB74728142F5}"/>
          </ac:picMkLst>
        </pc:picChg>
      </pc:sldChg>
      <pc:sldChg chg="addSp delSp modSp add mod">
        <pc:chgData name="Phyllipe Lima" userId="afbdb2a7827722fd" providerId="LiveId" clId="{7D1AB46C-C667-634B-A568-53461D379017}" dt="2020-09-20T23:32:57.231" v="5806" actId="1076"/>
        <pc:sldMkLst>
          <pc:docMk/>
          <pc:sldMk cId="480011526" sldId="1037"/>
        </pc:sldMkLst>
        <pc:spChg chg="mod">
          <ac:chgData name="Phyllipe Lima" userId="afbdb2a7827722fd" providerId="LiveId" clId="{7D1AB46C-C667-634B-A568-53461D379017}" dt="2020-09-20T23:31:56.276" v="5794" actId="403"/>
          <ac:spMkLst>
            <pc:docMk/>
            <pc:sldMk cId="480011526" sldId="1037"/>
            <ac:spMk id="13" creationId="{80214C85-4602-A64F-8A18-B940445EC2CA}"/>
          </ac:spMkLst>
        </pc:spChg>
        <pc:picChg chg="del">
          <ac:chgData name="Phyllipe Lima" userId="afbdb2a7827722fd" providerId="LiveId" clId="{7D1AB46C-C667-634B-A568-53461D379017}" dt="2020-09-20T01:42:22.740" v="271" actId="478"/>
          <ac:picMkLst>
            <pc:docMk/>
            <pc:sldMk cId="480011526" sldId="1037"/>
            <ac:picMk id="2" creationId="{3A3FA5D9-FE9F-8448-A6F0-1671D6E6EC71}"/>
          </ac:picMkLst>
        </pc:picChg>
        <pc:picChg chg="add del">
          <ac:chgData name="Phyllipe Lima" userId="afbdb2a7827722fd" providerId="LiveId" clId="{7D1AB46C-C667-634B-A568-53461D379017}" dt="2020-09-20T23:16:12.453" v="5763" actId="478"/>
          <ac:picMkLst>
            <pc:docMk/>
            <pc:sldMk cId="480011526" sldId="1037"/>
            <ac:picMk id="3" creationId="{954C5CB9-6F6D-B042-9B35-709631B23814}"/>
          </ac:picMkLst>
        </pc:picChg>
        <pc:picChg chg="add mod">
          <ac:chgData name="Phyllipe Lima" userId="afbdb2a7827722fd" providerId="LiveId" clId="{7D1AB46C-C667-634B-A568-53461D379017}" dt="2020-09-20T23:32:56.174" v="5805" actId="1076"/>
          <ac:picMkLst>
            <pc:docMk/>
            <pc:sldMk cId="480011526" sldId="1037"/>
            <ac:picMk id="4" creationId="{7CF9B8BC-F93F-BD4E-A59B-0915673295A8}"/>
          </ac:picMkLst>
        </pc:picChg>
        <pc:picChg chg="add del mod">
          <ac:chgData name="Phyllipe Lima" userId="afbdb2a7827722fd" providerId="LiveId" clId="{7D1AB46C-C667-634B-A568-53461D379017}" dt="2020-09-20T23:32:46.766" v="5799" actId="478"/>
          <ac:picMkLst>
            <pc:docMk/>
            <pc:sldMk cId="480011526" sldId="1037"/>
            <ac:picMk id="5" creationId="{F8F60EC6-50C1-CB43-8BF8-CE862F49AEEC}"/>
          </ac:picMkLst>
        </pc:picChg>
        <pc:picChg chg="add mod">
          <ac:chgData name="Phyllipe Lima" userId="afbdb2a7827722fd" providerId="LiveId" clId="{7D1AB46C-C667-634B-A568-53461D379017}" dt="2020-09-20T23:32:57.231" v="5806" actId="1076"/>
          <ac:picMkLst>
            <pc:docMk/>
            <pc:sldMk cId="480011526" sldId="1037"/>
            <ac:picMk id="6" creationId="{3E5281E6-9CF0-F845-9207-7AAE27FD3E6E}"/>
          </ac:picMkLst>
        </pc:picChg>
      </pc:sldChg>
      <pc:sldChg chg="modSp add mod ord">
        <pc:chgData name="Phyllipe Lima" userId="afbdb2a7827722fd" providerId="LiveId" clId="{7D1AB46C-C667-634B-A568-53461D379017}" dt="2020-09-20T17:27:46.460" v="3031" actId="20577"/>
        <pc:sldMkLst>
          <pc:docMk/>
          <pc:sldMk cId="567073174" sldId="1038"/>
        </pc:sldMkLst>
        <pc:spChg chg="mod">
          <ac:chgData name="Phyllipe Lima" userId="afbdb2a7827722fd" providerId="LiveId" clId="{7D1AB46C-C667-634B-A568-53461D379017}" dt="2020-09-20T17:27:46.460" v="3031" actId="20577"/>
          <ac:spMkLst>
            <pc:docMk/>
            <pc:sldMk cId="567073174" sldId="1038"/>
            <ac:spMk id="13" creationId="{80214C85-4602-A64F-8A18-B940445EC2CA}"/>
          </ac:spMkLst>
        </pc:spChg>
      </pc:sldChg>
      <pc:sldChg chg="addSp modSp add mod">
        <pc:chgData name="Phyllipe Lima" userId="afbdb2a7827722fd" providerId="LiveId" clId="{7D1AB46C-C667-634B-A568-53461D379017}" dt="2020-09-20T17:30:29.509" v="3049" actId="1076"/>
        <pc:sldMkLst>
          <pc:docMk/>
          <pc:sldMk cId="229310025" sldId="1039"/>
        </pc:sldMkLst>
        <pc:spChg chg="mod">
          <ac:chgData name="Phyllipe Lima" userId="afbdb2a7827722fd" providerId="LiveId" clId="{7D1AB46C-C667-634B-A568-53461D379017}" dt="2020-09-20T17:28:24.254" v="3042" actId="20577"/>
          <ac:spMkLst>
            <pc:docMk/>
            <pc:sldMk cId="229310025" sldId="1039"/>
            <ac:spMk id="13" creationId="{80214C85-4602-A64F-8A18-B940445EC2CA}"/>
          </ac:spMkLst>
        </pc:spChg>
        <pc:picChg chg="add mod">
          <ac:chgData name="Phyllipe Lima" userId="afbdb2a7827722fd" providerId="LiveId" clId="{7D1AB46C-C667-634B-A568-53461D379017}" dt="2020-09-20T17:30:29.509" v="3049" actId="1076"/>
          <ac:picMkLst>
            <pc:docMk/>
            <pc:sldMk cId="229310025" sldId="1039"/>
            <ac:picMk id="9218" creationId="{1BD0024B-E9B5-B147-A995-3F3599F0FBF2}"/>
          </ac:picMkLst>
        </pc:picChg>
      </pc:sldChg>
      <pc:sldChg chg="addSp modSp add mod">
        <pc:chgData name="Phyllipe Lima" userId="afbdb2a7827722fd" providerId="LiveId" clId="{7D1AB46C-C667-634B-A568-53461D379017}" dt="2020-09-20T17:35:46.334" v="3057" actId="1076"/>
        <pc:sldMkLst>
          <pc:docMk/>
          <pc:sldMk cId="1739920844" sldId="1040"/>
        </pc:sldMkLst>
        <pc:spChg chg="mod">
          <ac:chgData name="Phyllipe Lima" userId="afbdb2a7827722fd" providerId="LiveId" clId="{7D1AB46C-C667-634B-A568-53461D379017}" dt="2020-09-20T17:35:37.999" v="3055" actId="20577"/>
          <ac:spMkLst>
            <pc:docMk/>
            <pc:sldMk cId="1739920844" sldId="1040"/>
            <ac:spMk id="13" creationId="{80214C85-4602-A64F-8A18-B940445EC2CA}"/>
          </ac:spMkLst>
        </pc:spChg>
        <pc:picChg chg="add mod">
          <ac:chgData name="Phyllipe Lima" userId="afbdb2a7827722fd" providerId="LiveId" clId="{7D1AB46C-C667-634B-A568-53461D379017}" dt="2020-09-20T17:35:46.334" v="3057" actId="1076"/>
          <ac:picMkLst>
            <pc:docMk/>
            <pc:sldMk cId="1739920844" sldId="1040"/>
            <ac:picMk id="3" creationId="{3CB704C5-B461-0C4A-A070-699EE9FB55DD}"/>
          </ac:picMkLst>
        </pc:picChg>
      </pc:sldChg>
      <pc:sldChg chg="addSp modSp add mod">
        <pc:chgData name="Phyllipe Lima" userId="afbdb2a7827722fd" providerId="LiveId" clId="{7D1AB46C-C667-634B-A568-53461D379017}" dt="2020-09-22T20:40:32.259" v="15525" actId="20577"/>
        <pc:sldMkLst>
          <pc:docMk/>
          <pc:sldMk cId="2150126250" sldId="1041"/>
        </pc:sldMkLst>
        <pc:spChg chg="mod">
          <ac:chgData name="Phyllipe Lima" userId="afbdb2a7827722fd" providerId="LiveId" clId="{7D1AB46C-C667-634B-A568-53461D379017}" dt="2020-09-22T20:40:32.259" v="15525" actId="20577"/>
          <ac:spMkLst>
            <pc:docMk/>
            <pc:sldMk cId="2150126250" sldId="1041"/>
            <ac:spMk id="13" creationId="{80214C85-4602-A64F-8A18-B940445EC2CA}"/>
          </ac:spMkLst>
        </pc:spChg>
        <pc:picChg chg="add mod">
          <ac:chgData name="Phyllipe Lima" userId="afbdb2a7827722fd" providerId="LiveId" clId="{7D1AB46C-C667-634B-A568-53461D379017}" dt="2020-09-20T17:36:50.876" v="3063" actId="1076"/>
          <ac:picMkLst>
            <pc:docMk/>
            <pc:sldMk cId="2150126250" sldId="1041"/>
            <ac:picMk id="11266" creationId="{4378FA71-BFD6-444B-AAFB-03797BBBBF2C}"/>
          </ac:picMkLst>
        </pc:picChg>
      </pc:sldChg>
      <pc:sldChg chg="addSp modSp add mod">
        <pc:chgData name="Phyllipe Lima" userId="afbdb2a7827722fd" providerId="LiveId" clId="{7D1AB46C-C667-634B-A568-53461D379017}" dt="2020-09-20T17:37:39.938" v="3066" actId="1076"/>
        <pc:sldMkLst>
          <pc:docMk/>
          <pc:sldMk cId="2600232807" sldId="1042"/>
        </pc:sldMkLst>
        <pc:spChg chg="mod">
          <ac:chgData name="Phyllipe Lima" userId="afbdb2a7827722fd" providerId="LiveId" clId="{7D1AB46C-C667-634B-A568-53461D379017}" dt="2020-09-20T17:37:15.796" v="3064" actId="20577"/>
          <ac:spMkLst>
            <pc:docMk/>
            <pc:sldMk cId="2600232807" sldId="1042"/>
            <ac:spMk id="13" creationId="{80214C85-4602-A64F-8A18-B940445EC2CA}"/>
          </ac:spMkLst>
        </pc:spChg>
        <pc:picChg chg="add mod">
          <ac:chgData name="Phyllipe Lima" userId="afbdb2a7827722fd" providerId="LiveId" clId="{7D1AB46C-C667-634B-A568-53461D379017}" dt="2020-09-20T17:37:39.938" v="3066" actId="1076"/>
          <ac:picMkLst>
            <pc:docMk/>
            <pc:sldMk cId="2600232807" sldId="1042"/>
            <ac:picMk id="12290" creationId="{94CB4D64-0D89-714F-9E34-310C569D7AAA}"/>
          </ac:picMkLst>
        </pc:picChg>
      </pc:sldChg>
      <pc:sldChg chg="addSp modSp add mod ord">
        <pc:chgData name="Phyllipe Lima" userId="afbdb2a7827722fd" providerId="LiveId" clId="{7D1AB46C-C667-634B-A568-53461D379017}" dt="2020-09-20T13:53:09.716" v="1577" actId="1076"/>
        <pc:sldMkLst>
          <pc:docMk/>
          <pc:sldMk cId="2347065697" sldId="1043"/>
        </pc:sldMkLst>
        <pc:spChg chg="mod">
          <ac:chgData name="Phyllipe Lima" userId="afbdb2a7827722fd" providerId="LiveId" clId="{7D1AB46C-C667-634B-A568-53461D379017}" dt="2020-09-20T13:53:09.716" v="1577" actId="1076"/>
          <ac:spMkLst>
            <pc:docMk/>
            <pc:sldMk cId="2347065697" sldId="1043"/>
            <ac:spMk id="13" creationId="{80214C85-4602-A64F-8A18-B940445EC2CA}"/>
          </ac:spMkLst>
        </pc:spChg>
        <pc:picChg chg="add mod">
          <ac:chgData name="Phyllipe Lima" userId="afbdb2a7827722fd" providerId="LiveId" clId="{7D1AB46C-C667-634B-A568-53461D379017}" dt="2020-09-20T13:53:07.217" v="1576" actId="1076"/>
          <ac:picMkLst>
            <pc:docMk/>
            <pc:sldMk cId="2347065697" sldId="1043"/>
            <ac:picMk id="10242" creationId="{421614C1-FF9E-0543-A3EF-6F6FB177A8F7}"/>
          </ac:picMkLst>
        </pc:picChg>
      </pc:sldChg>
      <pc:sldChg chg="add del">
        <pc:chgData name="Phyllipe Lima" userId="afbdb2a7827722fd" providerId="LiveId" clId="{7D1AB46C-C667-634B-A568-53461D379017}" dt="2020-09-20T02:16:08.084" v="861" actId="2696"/>
        <pc:sldMkLst>
          <pc:docMk/>
          <pc:sldMk cId="568709143" sldId="1044"/>
        </pc:sldMkLst>
      </pc:sldChg>
      <pc:sldChg chg="addSp modSp add mod ord">
        <pc:chgData name="Phyllipe Lima" userId="afbdb2a7827722fd" providerId="LiveId" clId="{7D1AB46C-C667-634B-A568-53461D379017}" dt="2020-09-20T13:42:39.409" v="1441" actId="20577"/>
        <pc:sldMkLst>
          <pc:docMk/>
          <pc:sldMk cId="314639281" sldId="1045"/>
        </pc:sldMkLst>
        <pc:spChg chg="mod">
          <ac:chgData name="Phyllipe Lima" userId="afbdb2a7827722fd" providerId="LiveId" clId="{7D1AB46C-C667-634B-A568-53461D379017}" dt="2020-09-20T13:42:39.409" v="1441" actId="20577"/>
          <ac:spMkLst>
            <pc:docMk/>
            <pc:sldMk cId="314639281" sldId="1045"/>
            <ac:spMk id="13" creationId="{80214C85-4602-A64F-8A18-B940445EC2CA}"/>
          </ac:spMkLst>
        </pc:spChg>
        <pc:picChg chg="add mod">
          <ac:chgData name="Phyllipe Lima" userId="afbdb2a7827722fd" providerId="LiveId" clId="{7D1AB46C-C667-634B-A568-53461D379017}" dt="2020-09-20T02:52:32.995" v="980" actId="1076"/>
          <ac:picMkLst>
            <pc:docMk/>
            <pc:sldMk cId="314639281" sldId="1045"/>
            <ac:picMk id="3" creationId="{FA290DCC-A6D4-B042-89D3-32CA814543B6}"/>
          </ac:picMkLst>
        </pc:picChg>
      </pc:sldChg>
      <pc:sldChg chg="addSp delSp modSp add mod ord">
        <pc:chgData name="Phyllipe Lima" userId="afbdb2a7827722fd" providerId="LiveId" clId="{7D1AB46C-C667-634B-A568-53461D379017}" dt="2020-09-20T14:42:41.489" v="1869" actId="20577"/>
        <pc:sldMkLst>
          <pc:docMk/>
          <pc:sldMk cId="82544163" sldId="1046"/>
        </pc:sldMkLst>
        <pc:spChg chg="add mod">
          <ac:chgData name="Phyllipe Lima" userId="afbdb2a7827722fd" providerId="LiveId" clId="{7D1AB46C-C667-634B-A568-53461D379017}" dt="2020-09-20T14:42:41.489" v="1869" actId="20577"/>
          <ac:spMkLst>
            <pc:docMk/>
            <pc:sldMk cId="82544163" sldId="1046"/>
            <ac:spMk id="4" creationId="{93A55B51-115A-D54B-8B88-1FA5FDF2E7FC}"/>
          </ac:spMkLst>
        </pc:spChg>
        <pc:spChg chg="del mod">
          <ac:chgData name="Phyllipe Lima" userId="afbdb2a7827722fd" providerId="LiveId" clId="{7D1AB46C-C667-634B-A568-53461D379017}" dt="2020-09-20T14:41:04.892" v="1766" actId="478"/>
          <ac:spMkLst>
            <pc:docMk/>
            <pc:sldMk cId="82544163" sldId="1046"/>
            <ac:spMk id="13" creationId="{80214C85-4602-A64F-8A18-B940445EC2CA}"/>
          </ac:spMkLst>
        </pc:spChg>
        <pc:picChg chg="add mod">
          <ac:chgData name="Phyllipe Lima" userId="afbdb2a7827722fd" providerId="LiveId" clId="{7D1AB46C-C667-634B-A568-53461D379017}" dt="2020-09-20T14:41:11.135" v="1769" actId="1076"/>
          <ac:picMkLst>
            <pc:docMk/>
            <pc:sldMk cId="82544163" sldId="1046"/>
            <ac:picMk id="3" creationId="{BADB65A7-D89B-4644-B08F-871F4267C05C}"/>
          </ac:picMkLst>
        </pc:picChg>
      </pc:sldChg>
      <pc:sldChg chg="addSp delSp modSp add mod">
        <pc:chgData name="Phyllipe Lima" userId="afbdb2a7827722fd" providerId="LiveId" clId="{7D1AB46C-C667-634B-A568-53461D379017}" dt="2020-09-20T16:27:48.173" v="2204" actId="20577"/>
        <pc:sldMkLst>
          <pc:docMk/>
          <pc:sldMk cId="2595279986" sldId="1047"/>
        </pc:sldMkLst>
        <pc:spChg chg="mod">
          <ac:chgData name="Phyllipe Lima" userId="afbdb2a7827722fd" providerId="LiveId" clId="{7D1AB46C-C667-634B-A568-53461D379017}" dt="2020-09-20T16:27:48.173" v="2204" actId="20577"/>
          <ac:spMkLst>
            <pc:docMk/>
            <pc:sldMk cId="2595279986" sldId="1047"/>
            <ac:spMk id="13" creationId="{80214C85-4602-A64F-8A18-B940445EC2CA}"/>
          </ac:spMkLst>
        </pc:spChg>
        <pc:picChg chg="add del mod">
          <ac:chgData name="Phyllipe Lima" userId="afbdb2a7827722fd" providerId="LiveId" clId="{7D1AB46C-C667-634B-A568-53461D379017}" dt="2020-09-20T16:27:34.743" v="2183" actId="478"/>
          <ac:picMkLst>
            <pc:docMk/>
            <pc:sldMk cId="2595279986" sldId="1047"/>
            <ac:picMk id="2050" creationId="{0C7AC211-3BE0-144A-AA25-BDA01D1651B7}"/>
          </ac:picMkLst>
        </pc:picChg>
        <pc:picChg chg="add mod">
          <ac:chgData name="Phyllipe Lima" userId="afbdb2a7827722fd" providerId="LiveId" clId="{7D1AB46C-C667-634B-A568-53461D379017}" dt="2020-09-20T16:27:36.947" v="2185" actId="1076"/>
          <ac:picMkLst>
            <pc:docMk/>
            <pc:sldMk cId="2595279986" sldId="1047"/>
            <ac:picMk id="2052" creationId="{15D17B9D-37E7-5F4D-8D83-C44C8AADA9EC}"/>
          </ac:picMkLst>
        </pc:picChg>
      </pc:sldChg>
      <pc:sldChg chg="addSp delSp modSp add mod">
        <pc:chgData name="Phyllipe Lima" userId="afbdb2a7827722fd" providerId="LiveId" clId="{7D1AB46C-C667-634B-A568-53461D379017}" dt="2020-09-20T13:44:43.056" v="1442" actId="20577"/>
        <pc:sldMkLst>
          <pc:docMk/>
          <pc:sldMk cId="2288792051" sldId="1048"/>
        </pc:sldMkLst>
        <pc:spChg chg="mod">
          <ac:chgData name="Phyllipe Lima" userId="afbdb2a7827722fd" providerId="LiveId" clId="{7D1AB46C-C667-634B-A568-53461D379017}" dt="2020-09-20T13:44:43.056" v="1442" actId="20577"/>
          <ac:spMkLst>
            <pc:docMk/>
            <pc:sldMk cId="2288792051" sldId="1048"/>
            <ac:spMk id="13" creationId="{80214C85-4602-A64F-8A18-B940445EC2CA}"/>
          </ac:spMkLst>
        </pc:spChg>
        <pc:picChg chg="add del mod">
          <ac:chgData name="Phyllipe Lima" userId="afbdb2a7827722fd" providerId="LiveId" clId="{7D1AB46C-C667-634B-A568-53461D379017}" dt="2020-09-20T03:00:03.072" v="1343" actId="478"/>
          <ac:picMkLst>
            <pc:docMk/>
            <pc:sldMk cId="2288792051" sldId="1048"/>
            <ac:picMk id="3074" creationId="{74A17812-9044-AD4F-A4AE-F442BC9EAD08}"/>
          </ac:picMkLst>
        </pc:picChg>
        <pc:picChg chg="add mod">
          <ac:chgData name="Phyllipe Lima" userId="afbdb2a7827722fd" providerId="LiveId" clId="{7D1AB46C-C667-634B-A568-53461D379017}" dt="2020-09-20T03:00:10.840" v="1347" actId="1076"/>
          <ac:picMkLst>
            <pc:docMk/>
            <pc:sldMk cId="2288792051" sldId="1048"/>
            <ac:picMk id="3076" creationId="{2A40CFB2-E1F2-7148-A4EE-B2E1EAC2F5E4}"/>
          </ac:picMkLst>
        </pc:picChg>
      </pc:sldChg>
      <pc:sldChg chg="addSp delSp modSp add mod">
        <pc:chgData name="Phyllipe Lima" userId="afbdb2a7827722fd" providerId="LiveId" clId="{7D1AB46C-C667-634B-A568-53461D379017}" dt="2020-09-20T02:57:20.932" v="1185" actId="1076"/>
        <pc:sldMkLst>
          <pc:docMk/>
          <pc:sldMk cId="999069111" sldId="1049"/>
        </pc:sldMkLst>
        <pc:spChg chg="mod">
          <ac:chgData name="Phyllipe Lima" userId="afbdb2a7827722fd" providerId="LiveId" clId="{7D1AB46C-C667-634B-A568-53461D379017}" dt="2020-09-20T02:57:14.166" v="1182" actId="20577"/>
          <ac:spMkLst>
            <pc:docMk/>
            <pc:sldMk cId="999069111" sldId="1049"/>
            <ac:spMk id="13" creationId="{80214C85-4602-A64F-8A18-B940445EC2CA}"/>
          </ac:spMkLst>
        </pc:spChg>
        <pc:picChg chg="del">
          <ac:chgData name="Phyllipe Lima" userId="afbdb2a7827722fd" providerId="LiveId" clId="{7D1AB46C-C667-634B-A568-53461D379017}" dt="2020-09-20T02:56:43.579" v="1181" actId="478"/>
          <ac:picMkLst>
            <pc:docMk/>
            <pc:sldMk cId="999069111" sldId="1049"/>
            <ac:picMk id="3074" creationId="{74A17812-9044-AD4F-A4AE-F442BC9EAD08}"/>
          </ac:picMkLst>
        </pc:picChg>
        <pc:picChg chg="add mod">
          <ac:chgData name="Phyllipe Lima" userId="afbdb2a7827722fd" providerId="LiveId" clId="{7D1AB46C-C667-634B-A568-53461D379017}" dt="2020-09-20T02:57:20.932" v="1185" actId="1076"/>
          <ac:picMkLst>
            <pc:docMk/>
            <pc:sldMk cId="999069111" sldId="1049"/>
            <ac:picMk id="5122" creationId="{EE3A63B6-2DD7-A144-BE79-6461F1A6B96C}"/>
          </ac:picMkLst>
        </pc:picChg>
      </pc:sldChg>
      <pc:sldChg chg="addSp delSp modSp add mod">
        <pc:chgData name="Phyllipe Lima" userId="afbdb2a7827722fd" providerId="LiveId" clId="{7D1AB46C-C667-634B-A568-53461D379017}" dt="2020-09-20T13:45:44.704" v="1444" actId="114"/>
        <pc:sldMkLst>
          <pc:docMk/>
          <pc:sldMk cId="3570792927" sldId="1050"/>
        </pc:sldMkLst>
        <pc:spChg chg="mod">
          <ac:chgData name="Phyllipe Lima" userId="afbdb2a7827722fd" providerId="LiveId" clId="{7D1AB46C-C667-634B-A568-53461D379017}" dt="2020-09-20T13:45:44.704" v="1444" actId="114"/>
          <ac:spMkLst>
            <pc:docMk/>
            <pc:sldMk cId="3570792927" sldId="1050"/>
            <ac:spMk id="13" creationId="{80214C85-4602-A64F-8A18-B940445EC2CA}"/>
          </ac:spMkLst>
        </pc:spChg>
        <pc:picChg chg="add mod">
          <ac:chgData name="Phyllipe Lima" userId="afbdb2a7827722fd" providerId="LiveId" clId="{7D1AB46C-C667-634B-A568-53461D379017}" dt="2020-09-20T02:59:04.231" v="1334" actId="14100"/>
          <ac:picMkLst>
            <pc:docMk/>
            <pc:sldMk cId="3570792927" sldId="1050"/>
            <ac:picMk id="4" creationId="{33660977-C119-874C-9F3D-60443CF5F0B9}"/>
          </ac:picMkLst>
        </pc:picChg>
        <pc:picChg chg="del">
          <ac:chgData name="Phyllipe Lima" userId="afbdb2a7827722fd" providerId="LiveId" clId="{7D1AB46C-C667-634B-A568-53461D379017}" dt="2020-09-20T02:58:18.739" v="1211" actId="478"/>
          <ac:picMkLst>
            <pc:docMk/>
            <pc:sldMk cId="3570792927" sldId="1050"/>
            <ac:picMk id="3074" creationId="{74A17812-9044-AD4F-A4AE-F442BC9EAD08}"/>
          </ac:picMkLst>
        </pc:picChg>
      </pc:sldChg>
      <pc:sldChg chg="addSp delSp modSp add mod">
        <pc:chgData name="Phyllipe Lima" userId="afbdb2a7827722fd" providerId="LiveId" clId="{7D1AB46C-C667-634B-A568-53461D379017}" dt="2020-09-20T13:49:39.280" v="1547" actId="113"/>
        <pc:sldMkLst>
          <pc:docMk/>
          <pc:sldMk cId="571658624" sldId="1051"/>
        </pc:sldMkLst>
        <pc:spChg chg="add mod">
          <ac:chgData name="Phyllipe Lima" userId="afbdb2a7827722fd" providerId="LiveId" clId="{7D1AB46C-C667-634B-A568-53461D379017}" dt="2020-09-20T13:48:39.749" v="1492" actId="1076"/>
          <ac:spMkLst>
            <pc:docMk/>
            <pc:sldMk cId="571658624" sldId="1051"/>
            <ac:spMk id="2" creationId="{8D3F45BA-B00F-684A-95A0-D30D0684CEB8}"/>
          </ac:spMkLst>
        </pc:spChg>
        <pc:spChg chg="add mod">
          <ac:chgData name="Phyllipe Lima" userId="afbdb2a7827722fd" providerId="LiveId" clId="{7D1AB46C-C667-634B-A568-53461D379017}" dt="2020-09-20T13:47:52.726" v="1477" actId="208"/>
          <ac:spMkLst>
            <pc:docMk/>
            <pc:sldMk cId="571658624" sldId="1051"/>
            <ac:spMk id="3" creationId="{E0E0DAE6-3271-3A4D-94FD-A37D3D0C5675}"/>
          </ac:spMkLst>
        </pc:spChg>
        <pc:spChg chg="add mod">
          <ac:chgData name="Phyllipe Lima" userId="afbdb2a7827722fd" providerId="LiveId" clId="{7D1AB46C-C667-634B-A568-53461D379017}" dt="2020-09-20T13:48:55.881" v="1503" actId="1076"/>
          <ac:spMkLst>
            <pc:docMk/>
            <pc:sldMk cId="571658624" sldId="1051"/>
            <ac:spMk id="8" creationId="{CBE4A3B2-6B68-0E49-9E08-AE86E5F719A5}"/>
          </ac:spMkLst>
        </pc:spChg>
        <pc:spChg chg="add mod">
          <ac:chgData name="Phyllipe Lima" userId="afbdb2a7827722fd" providerId="LiveId" clId="{7D1AB46C-C667-634B-A568-53461D379017}" dt="2020-09-20T13:49:04.911" v="1514" actId="20577"/>
          <ac:spMkLst>
            <pc:docMk/>
            <pc:sldMk cId="571658624" sldId="1051"/>
            <ac:spMk id="9" creationId="{4BAF94DB-22B0-DC41-9F0E-9003CA053592}"/>
          </ac:spMkLst>
        </pc:spChg>
        <pc:spChg chg="add mod">
          <ac:chgData name="Phyllipe Lima" userId="afbdb2a7827722fd" providerId="LiveId" clId="{7D1AB46C-C667-634B-A568-53461D379017}" dt="2020-09-20T13:49:26.355" v="1527" actId="14100"/>
          <ac:spMkLst>
            <pc:docMk/>
            <pc:sldMk cId="571658624" sldId="1051"/>
            <ac:spMk id="10" creationId="{AF06FD9B-0D78-DE49-88F8-D65875A9ED99}"/>
          </ac:spMkLst>
        </pc:spChg>
        <pc:spChg chg="add mod">
          <ac:chgData name="Phyllipe Lima" userId="afbdb2a7827722fd" providerId="LiveId" clId="{7D1AB46C-C667-634B-A568-53461D379017}" dt="2020-09-20T13:49:39.280" v="1547" actId="113"/>
          <ac:spMkLst>
            <pc:docMk/>
            <pc:sldMk cId="571658624" sldId="1051"/>
            <ac:spMk id="11" creationId="{AE08CF9A-3D71-6A49-B014-2CE54B51E5D4}"/>
          </ac:spMkLst>
        </pc:spChg>
        <pc:spChg chg="mod">
          <ac:chgData name="Phyllipe Lima" userId="afbdb2a7827722fd" providerId="LiveId" clId="{7D1AB46C-C667-634B-A568-53461D379017}" dt="2020-09-20T13:47:10.242" v="1445" actId="14100"/>
          <ac:spMkLst>
            <pc:docMk/>
            <pc:sldMk cId="571658624" sldId="1051"/>
            <ac:spMk id="13" creationId="{80214C85-4602-A64F-8A18-B940445EC2CA}"/>
          </ac:spMkLst>
        </pc:spChg>
        <pc:picChg chg="del">
          <ac:chgData name="Phyllipe Lima" userId="afbdb2a7827722fd" providerId="LiveId" clId="{7D1AB46C-C667-634B-A568-53461D379017}" dt="2020-09-20T03:01:11.973" v="1349" actId="478"/>
          <ac:picMkLst>
            <pc:docMk/>
            <pc:sldMk cId="571658624" sldId="1051"/>
            <ac:picMk id="4" creationId="{33660977-C119-874C-9F3D-60443CF5F0B9}"/>
          </ac:picMkLst>
        </pc:picChg>
        <pc:picChg chg="add del mod">
          <ac:chgData name="Phyllipe Lima" userId="afbdb2a7827722fd" providerId="LiveId" clId="{7D1AB46C-C667-634B-A568-53461D379017}" dt="2020-09-20T03:04:21.295" v="1420" actId="21"/>
          <ac:picMkLst>
            <pc:docMk/>
            <pc:sldMk cId="571658624" sldId="1051"/>
            <ac:picMk id="8194" creationId="{21FF3E86-5C3C-6F40-9743-391E4A620C0C}"/>
          </ac:picMkLst>
        </pc:picChg>
        <pc:picChg chg="add mod">
          <ac:chgData name="Phyllipe Lima" userId="afbdb2a7827722fd" providerId="LiveId" clId="{7D1AB46C-C667-634B-A568-53461D379017}" dt="2020-09-20T13:47:19.868" v="1450" actId="14100"/>
          <ac:picMkLst>
            <pc:docMk/>
            <pc:sldMk cId="571658624" sldId="1051"/>
            <ac:picMk id="8196" creationId="{00C48B81-F8E2-1E4B-8CEB-B9AF8F8CCBDE}"/>
          </ac:picMkLst>
        </pc:picChg>
      </pc:sldChg>
      <pc:sldChg chg="add del">
        <pc:chgData name="Phyllipe Lima" userId="afbdb2a7827722fd" providerId="LiveId" clId="{7D1AB46C-C667-634B-A568-53461D379017}" dt="2020-09-20T14:42:51.331" v="1871" actId="2696"/>
        <pc:sldMkLst>
          <pc:docMk/>
          <pc:sldMk cId="3935297558" sldId="1052"/>
        </pc:sldMkLst>
      </pc:sldChg>
      <pc:sldChg chg="addSp modSp add mod">
        <pc:chgData name="Phyllipe Lima" userId="afbdb2a7827722fd" providerId="LiveId" clId="{7D1AB46C-C667-634B-A568-53461D379017}" dt="2020-09-20T13:56:12.135" v="1609" actId="114"/>
        <pc:sldMkLst>
          <pc:docMk/>
          <pc:sldMk cId="4242209591" sldId="1053"/>
        </pc:sldMkLst>
        <pc:spChg chg="mod">
          <ac:chgData name="Phyllipe Lima" userId="afbdb2a7827722fd" providerId="LiveId" clId="{7D1AB46C-C667-634B-A568-53461D379017}" dt="2020-09-20T13:56:12.135" v="1609" actId="114"/>
          <ac:spMkLst>
            <pc:docMk/>
            <pc:sldMk cId="4242209591" sldId="1053"/>
            <ac:spMk id="13" creationId="{80214C85-4602-A64F-8A18-B940445EC2CA}"/>
          </ac:spMkLst>
        </pc:spChg>
        <pc:picChg chg="add mod">
          <ac:chgData name="Phyllipe Lima" userId="afbdb2a7827722fd" providerId="LiveId" clId="{7D1AB46C-C667-634B-A568-53461D379017}" dt="2020-09-20T13:54:51.226" v="1607" actId="1076"/>
          <ac:picMkLst>
            <pc:docMk/>
            <pc:sldMk cId="4242209591" sldId="1053"/>
            <ac:picMk id="11266" creationId="{D4F801D7-6AEA-B948-8E66-10DED6BD5CF5}"/>
          </ac:picMkLst>
        </pc:picChg>
      </pc:sldChg>
      <pc:sldChg chg="add del">
        <pc:chgData name="Phyllipe Lima" userId="afbdb2a7827722fd" providerId="LiveId" clId="{7D1AB46C-C667-634B-A568-53461D379017}" dt="2020-09-20T14:32:49.513" v="1643" actId="2696"/>
        <pc:sldMkLst>
          <pc:docMk/>
          <pc:sldMk cId="316243045" sldId="1054"/>
        </pc:sldMkLst>
      </pc:sldChg>
      <pc:sldChg chg="addSp delSp modSp add mod">
        <pc:chgData name="Phyllipe Lima" userId="afbdb2a7827722fd" providerId="LiveId" clId="{7D1AB46C-C667-634B-A568-53461D379017}" dt="2020-09-20T14:32:43.712" v="1642" actId="1076"/>
        <pc:sldMkLst>
          <pc:docMk/>
          <pc:sldMk cId="2131763745" sldId="1055"/>
        </pc:sldMkLst>
        <pc:spChg chg="mod">
          <ac:chgData name="Phyllipe Lima" userId="afbdb2a7827722fd" providerId="LiveId" clId="{7D1AB46C-C667-634B-A568-53461D379017}" dt="2020-09-20T14:32:34.440" v="1639" actId="114"/>
          <ac:spMkLst>
            <pc:docMk/>
            <pc:sldMk cId="2131763745" sldId="1055"/>
            <ac:spMk id="13" creationId="{80214C85-4602-A64F-8A18-B940445EC2CA}"/>
          </ac:spMkLst>
        </pc:spChg>
        <pc:picChg chg="del">
          <ac:chgData name="Phyllipe Lima" userId="afbdb2a7827722fd" providerId="LiveId" clId="{7D1AB46C-C667-634B-A568-53461D379017}" dt="2020-09-20T13:56:48.991" v="1611" actId="478"/>
          <ac:picMkLst>
            <pc:docMk/>
            <pc:sldMk cId="2131763745" sldId="1055"/>
            <ac:picMk id="11266" creationId="{D4F801D7-6AEA-B948-8E66-10DED6BD5CF5}"/>
          </ac:picMkLst>
        </pc:picChg>
        <pc:picChg chg="add mod">
          <ac:chgData name="Phyllipe Lima" userId="afbdb2a7827722fd" providerId="LiveId" clId="{7D1AB46C-C667-634B-A568-53461D379017}" dt="2020-09-20T14:32:43.712" v="1642" actId="1076"/>
          <ac:picMkLst>
            <pc:docMk/>
            <pc:sldMk cId="2131763745" sldId="1055"/>
            <ac:picMk id="13314" creationId="{10B58407-9426-B549-ADB3-00A5B928072F}"/>
          </ac:picMkLst>
        </pc:picChg>
      </pc:sldChg>
      <pc:sldChg chg="addSp delSp modSp add mod modAnim">
        <pc:chgData name="Phyllipe Lima" userId="afbdb2a7827722fd" providerId="LiveId" clId="{7D1AB46C-C667-634B-A568-53461D379017}" dt="2020-09-20T14:43:08.591" v="1876" actId="114"/>
        <pc:sldMkLst>
          <pc:docMk/>
          <pc:sldMk cId="640758820" sldId="1056"/>
        </pc:sldMkLst>
        <pc:spChg chg="add mod">
          <ac:chgData name="Phyllipe Lima" userId="afbdb2a7827722fd" providerId="LiveId" clId="{7D1AB46C-C667-634B-A568-53461D379017}" dt="2020-09-20T14:43:08.591" v="1876" actId="114"/>
          <ac:spMkLst>
            <pc:docMk/>
            <pc:sldMk cId="640758820" sldId="1056"/>
            <ac:spMk id="5" creationId="{2DE908A0-01CA-D24F-968F-661F0F421486}"/>
          </ac:spMkLst>
        </pc:spChg>
        <pc:spChg chg="del mod">
          <ac:chgData name="Phyllipe Lima" userId="afbdb2a7827722fd" providerId="LiveId" clId="{7D1AB46C-C667-634B-A568-53461D379017}" dt="2020-09-20T14:38:04.609" v="1675" actId="478"/>
          <ac:spMkLst>
            <pc:docMk/>
            <pc:sldMk cId="640758820" sldId="1056"/>
            <ac:spMk id="13" creationId="{80214C85-4602-A64F-8A18-B940445EC2CA}"/>
          </ac:spMkLst>
        </pc:spChg>
        <pc:picChg chg="del mod">
          <ac:chgData name="Phyllipe Lima" userId="afbdb2a7827722fd" providerId="LiveId" clId="{7D1AB46C-C667-634B-A568-53461D379017}" dt="2020-09-20T14:33:30.826" v="1646" actId="478"/>
          <ac:picMkLst>
            <pc:docMk/>
            <pc:sldMk cId="640758820" sldId="1056"/>
            <ac:picMk id="13314" creationId="{10B58407-9426-B549-ADB3-00A5B928072F}"/>
          </ac:picMkLst>
        </pc:picChg>
        <pc:picChg chg="add mod">
          <ac:chgData name="Phyllipe Lima" userId="afbdb2a7827722fd" providerId="LiveId" clId="{7D1AB46C-C667-634B-A568-53461D379017}" dt="2020-09-20T14:39:29.527" v="1715" actId="14100"/>
          <ac:picMkLst>
            <pc:docMk/>
            <pc:sldMk cId="640758820" sldId="1056"/>
            <ac:picMk id="15362" creationId="{2629A177-FE73-874E-A191-D2115F63BA08}"/>
          </ac:picMkLst>
        </pc:picChg>
      </pc:sldChg>
      <pc:sldChg chg="add del">
        <pc:chgData name="Phyllipe Lima" userId="afbdb2a7827722fd" providerId="LiveId" clId="{7D1AB46C-C667-634B-A568-53461D379017}" dt="2020-09-20T14:42:50.259" v="1870" actId="2696"/>
        <pc:sldMkLst>
          <pc:docMk/>
          <pc:sldMk cId="718503236" sldId="1057"/>
        </pc:sldMkLst>
      </pc:sldChg>
      <pc:sldChg chg="addSp delSp modSp add mod">
        <pc:chgData name="Phyllipe Lima" userId="afbdb2a7827722fd" providerId="LiveId" clId="{7D1AB46C-C667-634B-A568-53461D379017}" dt="2020-09-20T14:50:19.526" v="1939" actId="20577"/>
        <pc:sldMkLst>
          <pc:docMk/>
          <pc:sldMk cId="1501678458" sldId="1058"/>
        </pc:sldMkLst>
        <pc:spChg chg="add mod">
          <ac:chgData name="Phyllipe Lima" userId="afbdb2a7827722fd" providerId="LiveId" clId="{7D1AB46C-C667-634B-A568-53461D379017}" dt="2020-09-20T14:50:19.526" v="1939" actId="20577"/>
          <ac:spMkLst>
            <pc:docMk/>
            <pc:sldMk cId="1501678458" sldId="1058"/>
            <ac:spMk id="6" creationId="{8CFC31FA-09D0-174C-996B-525E461BBE57}"/>
          </ac:spMkLst>
        </pc:spChg>
        <pc:spChg chg="del">
          <ac:chgData name="Phyllipe Lima" userId="afbdb2a7827722fd" providerId="LiveId" clId="{7D1AB46C-C667-634B-A568-53461D379017}" dt="2020-09-20T14:49:52.736" v="1883" actId="478"/>
          <ac:spMkLst>
            <pc:docMk/>
            <pc:sldMk cId="1501678458" sldId="1058"/>
            <ac:spMk id="13" creationId="{80214C85-4602-A64F-8A18-B940445EC2CA}"/>
          </ac:spMkLst>
        </pc:spChg>
        <pc:picChg chg="del">
          <ac:chgData name="Phyllipe Lima" userId="afbdb2a7827722fd" providerId="LiveId" clId="{7D1AB46C-C667-634B-A568-53461D379017}" dt="2020-09-20T14:49:34.046" v="1877" actId="478"/>
          <ac:picMkLst>
            <pc:docMk/>
            <pc:sldMk cId="1501678458" sldId="1058"/>
            <ac:picMk id="3" creationId="{BADB65A7-D89B-4644-B08F-871F4267C05C}"/>
          </ac:picMkLst>
        </pc:picChg>
        <pc:picChg chg="add del">
          <ac:chgData name="Phyllipe Lima" userId="afbdb2a7827722fd" providerId="LiveId" clId="{7D1AB46C-C667-634B-A568-53461D379017}" dt="2020-09-20T14:49:35.713" v="1879" actId="478"/>
          <ac:picMkLst>
            <pc:docMk/>
            <pc:sldMk cId="1501678458" sldId="1058"/>
            <ac:picMk id="17410" creationId="{B3D2FA70-0F85-EA48-81F7-6C74F22B936B}"/>
          </ac:picMkLst>
        </pc:picChg>
        <pc:picChg chg="add mod">
          <ac:chgData name="Phyllipe Lima" userId="afbdb2a7827722fd" providerId="LiveId" clId="{7D1AB46C-C667-634B-A568-53461D379017}" dt="2020-09-20T14:50:10.463" v="1921" actId="1076"/>
          <ac:picMkLst>
            <pc:docMk/>
            <pc:sldMk cId="1501678458" sldId="1058"/>
            <ac:picMk id="17412" creationId="{10781791-B1B2-7045-AAC1-2869D87BB260}"/>
          </ac:picMkLst>
        </pc:picChg>
      </pc:sldChg>
      <pc:sldChg chg="addSp delSp modSp add mod">
        <pc:chgData name="Phyllipe Lima" userId="afbdb2a7827722fd" providerId="LiveId" clId="{7D1AB46C-C667-634B-A568-53461D379017}" dt="2020-09-20T16:10:32.989" v="2021" actId="20577"/>
        <pc:sldMkLst>
          <pc:docMk/>
          <pc:sldMk cId="1208571692" sldId="1059"/>
        </pc:sldMkLst>
        <pc:spChg chg="mod">
          <ac:chgData name="Phyllipe Lima" userId="afbdb2a7827722fd" providerId="LiveId" clId="{7D1AB46C-C667-634B-A568-53461D379017}" dt="2020-09-20T16:10:32.989" v="2021" actId="20577"/>
          <ac:spMkLst>
            <pc:docMk/>
            <pc:sldMk cId="1208571692" sldId="1059"/>
            <ac:spMk id="13" creationId="{80214C85-4602-A64F-8A18-B940445EC2CA}"/>
          </ac:spMkLst>
        </pc:spChg>
        <pc:picChg chg="add mod">
          <ac:chgData name="Phyllipe Lima" userId="afbdb2a7827722fd" providerId="LiveId" clId="{7D1AB46C-C667-634B-A568-53461D379017}" dt="2020-09-20T16:00:48.689" v="2013" actId="1076"/>
          <ac:picMkLst>
            <pc:docMk/>
            <pc:sldMk cId="1208571692" sldId="1059"/>
            <ac:picMk id="1026" creationId="{912BBAA0-4828-1A4A-8B33-4534039ACE06}"/>
          </ac:picMkLst>
        </pc:picChg>
        <pc:picChg chg="del">
          <ac:chgData name="Phyllipe Lima" userId="afbdb2a7827722fd" providerId="LiveId" clId="{7D1AB46C-C667-634B-A568-53461D379017}" dt="2020-09-20T15:50:14.373" v="1940" actId="478"/>
          <ac:picMkLst>
            <pc:docMk/>
            <pc:sldMk cId="1208571692" sldId="1059"/>
            <ac:picMk id="17412" creationId="{10781791-B1B2-7045-AAC1-2869D87BB260}"/>
          </ac:picMkLst>
        </pc:picChg>
      </pc:sldChg>
      <pc:sldChg chg="addSp delSp modSp add mod ord">
        <pc:chgData name="Phyllipe Lima" userId="afbdb2a7827722fd" providerId="LiveId" clId="{7D1AB46C-C667-634B-A568-53461D379017}" dt="2020-09-20T15:57:23.279" v="1984" actId="20578"/>
        <pc:sldMkLst>
          <pc:docMk/>
          <pc:sldMk cId="1823011368" sldId="1060"/>
        </pc:sldMkLst>
        <pc:spChg chg="add mod">
          <ac:chgData name="Phyllipe Lima" userId="afbdb2a7827722fd" providerId="LiveId" clId="{7D1AB46C-C667-634B-A568-53461D379017}" dt="2020-09-20T15:50:43.276" v="1982" actId="114"/>
          <ac:spMkLst>
            <pc:docMk/>
            <pc:sldMk cId="1823011368" sldId="1060"/>
            <ac:spMk id="3" creationId="{9F6202EC-651D-B241-8E04-888AE29ED9A7}"/>
          </ac:spMkLst>
        </pc:spChg>
        <pc:spChg chg="del">
          <ac:chgData name="Phyllipe Lima" userId="afbdb2a7827722fd" providerId="LiveId" clId="{7D1AB46C-C667-634B-A568-53461D379017}" dt="2020-09-20T15:50:20.300" v="1942" actId="478"/>
          <ac:spMkLst>
            <pc:docMk/>
            <pc:sldMk cId="1823011368" sldId="1060"/>
            <ac:spMk id="13" creationId="{80214C85-4602-A64F-8A18-B940445EC2CA}"/>
          </ac:spMkLst>
        </pc:spChg>
        <pc:picChg chg="add mod">
          <ac:chgData name="Phyllipe Lima" userId="afbdb2a7827722fd" providerId="LiveId" clId="{7D1AB46C-C667-634B-A568-53461D379017}" dt="2020-09-20T15:54:54.335" v="1983"/>
          <ac:picMkLst>
            <pc:docMk/>
            <pc:sldMk cId="1823011368" sldId="1060"/>
            <ac:picMk id="4" creationId="{98EBC1F3-81E1-4046-B85C-EEA7DFA6C4CE}"/>
          </ac:picMkLst>
        </pc:picChg>
      </pc:sldChg>
      <pc:sldChg chg="add del">
        <pc:chgData name="Phyllipe Lima" userId="afbdb2a7827722fd" providerId="LiveId" clId="{7D1AB46C-C667-634B-A568-53461D379017}" dt="2020-09-20T17:07:29.079" v="2404" actId="2696"/>
        <pc:sldMkLst>
          <pc:docMk/>
          <pc:sldMk cId="336144858" sldId="1061"/>
        </pc:sldMkLst>
      </pc:sldChg>
      <pc:sldChg chg="add del">
        <pc:chgData name="Phyllipe Lima" userId="afbdb2a7827722fd" providerId="LiveId" clId="{7D1AB46C-C667-634B-A568-53461D379017}" dt="2020-09-20T17:07:27.863" v="2403" actId="2696"/>
        <pc:sldMkLst>
          <pc:docMk/>
          <pc:sldMk cId="85999289" sldId="1062"/>
        </pc:sldMkLst>
      </pc:sldChg>
      <pc:sldChg chg="add del">
        <pc:chgData name="Phyllipe Lima" userId="afbdb2a7827722fd" providerId="LiveId" clId="{7D1AB46C-C667-634B-A568-53461D379017}" dt="2020-09-20T16:01:56.137" v="2020" actId="2696"/>
        <pc:sldMkLst>
          <pc:docMk/>
          <pc:sldMk cId="3490647811" sldId="1062"/>
        </pc:sldMkLst>
      </pc:sldChg>
      <pc:sldChg chg="addSp modSp add mod">
        <pc:chgData name="Phyllipe Lima" userId="afbdb2a7827722fd" providerId="LiveId" clId="{7D1AB46C-C667-634B-A568-53461D379017}" dt="2020-09-20T17:05:06.761" v="2385" actId="14100"/>
        <pc:sldMkLst>
          <pc:docMk/>
          <pc:sldMk cId="2015967183" sldId="1063"/>
        </pc:sldMkLst>
        <pc:spChg chg="mod">
          <ac:chgData name="Phyllipe Lima" userId="afbdb2a7827722fd" providerId="LiveId" clId="{7D1AB46C-C667-634B-A568-53461D379017}" dt="2020-09-20T17:02:10.705" v="2368" actId="114"/>
          <ac:spMkLst>
            <pc:docMk/>
            <pc:sldMk cId="2015967183" sldId="1063"/>
            <ac:spMk id="13" creationId="{80214C85-4602-A64F-8A18-B940445EC2CA}"/>
          </ac:spMkLst>
        </pc:spChg>
        <pc:picChg chg="add mod">
          <ac:chgData name="Phyllipe Lima" userId="afbdb2a7827722fd" providerId="LiveId" clId="{7D1AB46C-C667-634B-A568-53461D379017}" dt="2020-09-20T17:03:34.242" v="2372" actId="14100"/>
          <ac:picMkLst>
            <pc:docMk/>
            <pc:sldMk cId="2015967183" sldId="1063"/>
            <ac:picMk id="5122" creationId="{B3C0F231-2D59-8F43-B488-34E2433D99F8}"/>
          </ac:picMkLst>
        </pc:picChg>
        <pc:picChg chg="add mod">
          <ac:chgData name="Phyllipe Lima" userId="afbdb2a7827722fd" providerId="LiveId" clId="{7D1AB46C-C667-634B-A568-53461D379017}" dt="2020-09-20T17:04:33.360" v="2379" actId="14100"/>
          <ac:picMkLst>
            <pc:docMk/>
            <pc:sldMk cId="2015967183" sldId="1063"/>
            <ac:picMk id="5124" creationId="{87E15629-919B-8E4A-803E-F9AB0EB485B4}"/>
          </ac:picMkLst>
        </pc:picChg>
        <pc:picChg chg="add mod">
          <ac:chgData name="Phyllipe Lima" userId="afbdb2a7827722fd" providerId="LiveId" clId="{7D1AB46C-C667-634B-A568-53461D379017}" dt="2020-09-20T17:05:06.761" v="2385" actId="14100"/>
          <ac:picMkLst>
            <pc:docMk/>
            <pc:sldMk cId="2015967183" sldId="1063"/>
            <ac:picMk id="5126" creationId="{E071AF07-3B98-CD40-B892-3092D1886155}"/>
          </ac:picMkLst>
        </pc:picChg>
      </pc:sldChg>
      <pc:sldChg chg="delSp modSp add del mod ord">
        <pc:chgData name="Phyllipe Lima" userId="afbdb2a7827722fd" providerId="LiveId" clId="{7D1AB46C-C667-634B-A568-53461D379017}" dt="2020-09-20T16:38:19.617" v="2259" actId="2696"/>
        <pc:sldMkLst>
          <pc:docMk/>
          <pc:sldMk cId="538425085" sldId="1064"/>
        </pc:sldMkLst>
        <pc:spChg chg="mod">
          <ac:chgData name="Phyllipe Lima" userId="afbdb2a7827722fd" providerId="LiveId" clId="{7D1AB46C-C667-634B-A568-53461D379017}" dt="2020-09-20T16:34:11.733" v="2257" actId="20577"/>
          <ac:spMkLst>
            <pc:docMk/>
            <pc:sldMk cId="538425085" sldId="1064"/>
            <ac:spMk id="13" creationId="{80214C85-4602-A64F-8A18-B940445EC2CA}"/>
          </ac:spMkLst>
        </pc:spChg>
        <pc:picChg chg="del">
          <ac:chgData name="Phyllipe Lima" userId="afbdb2a7827722fd" providerId="LiveId" clId="{7D1AB46C-C667-634B-A568-53461D379017}" dt="2020-09-20T16:28:52.237" v="2210" actId="478"/>
          <ac:picMkLst>
            <pc:docMk/>
            <pc:sldMk cId="538425085" sldId="1064"/>
            <ac:picMk id="2050" creationId="{0C7AC211-3BE0-144A-AA25-BDA01D1651B7}"/>
          </ac:picMkLst>
        </pc:picChg>
      </pc:sldChg>
      <pc:sldChg chg="addSp delSp modSp add mod">
        <pc:chgData name="Phyllipe Lima" userId="afbdb2a7827722fd" providerId="LiveId" clId="{7D1AB46C-C667-634B-A568-53461D379017}" dt="2020-09-20T17:11:19.225" v="2472" actId="1076"/>
        <pc:sldMkLst>
          <pc:docMk/>
          <pc:sldMk cId="2648697609" sldId="1064"/>
        </pc:sldMkLst>
        <pc:spChg chg="mod">
          <ac:chgData name="Phyllipe Lima" userId="afbdb2a7827722fd" providerId="LiveId" clId="{7D1AB46C-C667-634B-A568-53461D379017}" dt="2020-09-20T17:11:12.481" v="2469" actId="20577"/>
          <ac:spMkLst>
            <pc:docMk/>
            <pc:sldMk cId="2648697609" sldId="1064"/>
            <ac:spMk id="13" creationId="{80214C85-4602-A64F-8A18-B940445EC2CA}"/>
          </ac:spMkLst>
        </pc:spChg>
        <pc:picChg chg="add mod">
          <ac:chgData name="Phyllipe Lima" userId="afbdb2a7827722fd" providerId="LiveId" clId="{7D1AB46C-C667-634B-A568-53461D379017}" dt="2020-09-20T17:11:19.225" v="2472" actId="1076"/>
          <ac:picMkLst>
            <pc:docMk/>
            <pc:sldMk cId="2648697609" sldId="1064"/>
            <ac:picMk id="4" creationId="{8194515A-63DA-2D44-942B-782DB3C59910}"/>
          </ac:picMkLst>
        </pc:picChg>
        <pc:picChg chg="add del mod">
          <ac:chgData name="Phyllipe Lima" userId="afbdb2a7827722fd" providerId="LiveId" clId="{7D1AB46C-C667-634B-A568-53461D379017}" dt="2020-09-20T17:06:54.355" v="2397" actId="478"/>
          <ac:picMkLst>
            <pc:docMk/>
            <pc:sldMk cId="2648697609" sldId="1064"/>
            <ac:picMk id="6146" creationId="{6ED525C5-1D72-8049-9D31-124BE5B3EFBD}"/>
          </ac:picMkLst>
        </pc:picChg>
      </pc:sldChg>
      <pc:sldChg chg="add del">
        <pc:chgData name="Phyllipe Lima" userId="afbdb2a7827722fd" providerId="LiveId" clId="{7D1AB46C-C667-634B-A568-53461D379017}" dt="2020-09-20T16:30:03.120" v="2252" actId="2696"/>
        <pc:sldMkLst>
          <pc:docMk/>
          <pc:sldMk cId="372093598" sldId="1065"/>
        </pc:sldMkLst>
      </pc:sldChg>
      <pc:sldChg chg="addSp delSp modSp add mod">
        <pc:chgData name="Phyllipe Lima" userId="afbdb2a7827722fd" providerId="LiveId" clId="{7D1AB46C-C667-634B-A568-53461D379017}" dt="2020-09-20T17:17:38.899" v="2729" actId="1076"/>
        <pc:sldMkLst>
          <pc:docMk/>
          <pc:sldMk cId="3061735083" sldId="1065"/>
        </pc:sldMkLst>
        <pc:spChg chg="mod">
          <ac:chgData name="Phyllipe Lima" userId="afbdb2a7827722fd" providerId="LiveId" clId="{7D1AB46C-C667-634B-A568-53461D379017}" dt="2020-09-20T17:17:01.553" v="2714" actId="20577"/>
          <ac:spMkLst>
            <pc:docMk/>
            <pc:sldMk cId="3061735083" sldId="1065"/>
            <ac:spMk id="13" creationId="{80214C85-4602-A64F-8A18-B940445EC2CA}"/>
          </ac:spMkLst>
        </pc:spChg>
        <pc:picChg chg="add del mod">
          <ac:chgData name="Phyllipe Lima" userId="afbdb2a7827722fd" providerId="LiveId" clId="{7D1AB46C-C667-634B-A568-53461D379017}" dt="2020-09-20T17:14:53.241" v="2675" actId="478"/>
          <ac:picMkLst>
            <pc:docMk/>
            <pc:sldMk cId="3061735083" sldId="1065"/>
            <ac:picMk id="3" creationId="{2BC89346-466C-8748-84D3-F3B6363B73B2}"/>
          </ac:picMkLst>
        </pc:picChg>
        <pc:picChg chg="add del mod">
          <ac:chgData name="Phyllipe Lima" userId="afbdb2a7827722fd" providerId="LiveId" clId="{7D1AB46C-C667-634B-A568-53461D379017}" dt="2020-09-20T17:14:49.253" v="2673" actId="478"/>
          <ac:picMkLst>
            <pc:docMk/>
            <pc:sldMk cId="3061735083" sldId="1065"/>
            <ac:picMk id="4" creationId="{788F6413-8C5B-EA46-B34A-8EE34C1BC61C}"/>
          </ac:picMkLst>
        </pc:picChg>
        <pc:picChg chg="add del mod">
          <ac:chgData name="Phyllipe Lima" userId="afbdb2a7827722fd" providerId="LiveId" clId="{7D1AB46C-C667-634B-A568-53461D379017}" dt="2020-09-20T17:15:09.495" v="2682" actId="478"/>
          <ac:picMkLst>
            <pc:docMk/>
            <pc:sldMk cId="3061735083" sldId="1065"/>
            <ac:picMk id="5" creationId="{1D26B0E1-9E6C-DB47-B161-1246D564EA77}"/>
          </ac:picMkLst>
        </pc:picChg>
        <pc:picChg chg="add mod">
          <ac:chgData name="Phyllipe Lima" userId="afbdb2a7827722fd" providerId="LiveId" clId="{7D1AB46C-C667-634B-A568-53461D379017}" dt="2020-09-20T17:17:30.474" v="2724" actId="1076"/>
          <ac:picMkLst>
            <pc:docMk/>
            <pc:sldMk cId="3061735083" sldId="1065"/>
            <ac:picMk id="7" creationId="{D0701AA5-2B9A-7247-9D4C-0215398367EC}"/>
          </ac:picMkLst>
        </pc:picChg>
        <pc:picChg chg="add del mod">
          <ac:chgData name="Phyllipe Lima" userId="afbdb2a7827722fd" providerId="LiveId" clId="{7D1AB46C-C667-634B-A568-53461D379017}" dt="2020-09-20T17:17:09.615" v="2715" actId="478"/>
          <ac:picMkLst>
            <pc:docMk/>
            <pc:sldMk cId="3061735083" sldId="1065"/>
            <ac:picMk id="8" creationId="{FA959F8A-CC51-114E-9EDB-4F26A95F065A}"/>
          </ac:picMkLst>
        </pc:picChg>
        <pc:picChg chg="add mod">
          <ac:chgData name="Phyllipe Lima" userId="afbdb2a7827722fd" providerId="LiveId" clId="{7D1AB46C-C667-634B-A568-53461D379017}" dt="2020-09-20T17:17:38.899" v="2729" actId="1076"/>
          <ac:picMkLst>
            <pc:docMk/>
            <pc:sldMk cId="3061735083" sldId="1065"/>
            <ac:picMk id="7170" creationId="{4D33CDC1-140B-F44E-8E9B-78B085FA70A5}"/>
          </ac:picMkLst>
        </pc:picChg>
        <pc:picChg chg="add mod">
          <ac:chgData name="Phyllipe Lima" userId="afbdb2a7827722fd" providerId="LiveId" clId="{7D1AB46C-C667-634B-A568-53461D379017}" dt="2020-09-20T17:17:35.119" v="2726" actId="1076"/>
          <ac:picMkLst>
            <pc:docMk/>
            <pc:sldMk cId="3061735083" sldId="1065"/>
            <ac:picMk id="7172" creationId="{9D2B8679-8484-F141-83D2-9175643DDCC0}"/>
          </ac:picMkLst>
        </pc:picChg>
        <pc:picChg chg="add mod">
          <ac:chgData name="Phyllipe Lima" userId="afbdb2a7827722fd" providerId="LiveId" clId="{7D1AB46C-C667-634B-A568-53461D379017}" dt="2020-09-20T17:17:33.105" v="2725" actId="1076"/>
          <ac:picMkLst>
            <pc:docMk/>
            <pc:sldMk cId="3061735083" sldId="1065"/>
            <ac:picMk id="7174" creationId="{1CD16EDD-B3F1-8345-A37E-E2B4B21F8E6D}"/>
          </ac:picMkLst>
        </pc:picChg>
      </pc:sldChg>
      <pc:sldChg chg="addSp modSp add mod">
        <pc:chgData name="Phyllipe Lima" userId="afbdb2a7827722fd" providerId="LiveId" clId="{7D1AB46C-C667-634B-A568-53461D379017}" dt="2020-09-20T17:18:53.330" v="2750" actId="1076"/>
        <pc:sldMkLst>
          <pc:docMk/>
          <pc:sldMk cId="1377165432" sldId="1066"/>
        </pc:sldMkLst>
        <pc:spChg chg="mod">
          <ac:chgData name="Phyllipe Lima" userId="afbdb2a7827722fd" providerId="LiveId" clId="{7D1AB46C-C667-634B-A568-53461D379017}" dt="2020-09-20T17:17:56.406" v="2741" actId="20577"/>
          <ac:spMkLst>
            <pc:docMk/>
            <pc:sldMk cId="1377165432" sldId="1066"/>
            <ac:spMk id="13" creationId="{80214C85-4602-A64F-8A18-B940445EC2CA}"/>
          </ac:spMkLst>
        </pc:spChg>
        <pc:picChg chg="add mod">
          <ac:chgData name="Phyllipe Lima" userId="afbdb2a7827722fd" providerId="LiveId" clId="{7D1AB46C-C667-634B-A568-53461D379017}" dt="2020-09-20T17:18:27.386" v="2745" actId="1076"/>
          <ac:picMkLst>
            <pc:docMk/>
            <pc:sldMk cId="1377165432" sldId="1066"/>
            <ac:picMk id="8194" creationId="{5934AEA1-0C18-444E-A08D-4CB18276C7AB}"/>
          </ac:picMkLst>
        </pc:picChg>
        <pc:picChg chg="add mod">
          <ac:chgData name="Phyllipe Lima" userId="afbdb2a7827722fd" providerId="LiveId" clId="{7D1AB46C-C667-634B-A568-53461D379017}" dt="2020-09-20T17:18:53.330" v="2750" actId="1076"/>
          <ac:picMkLst>
            <pc:docMk/>
            <pc:sldMk cId="1377165432" sldId="1066"/>
            <ac:picMk id="8196" creationId="{815CE351-C5F6-3F41-8112-79D1F8684F0F}"/>
          </ac:picMkLst>
        </pc:picChg>
      </pc:sldChg>
      <pc:sldChg chg="modSp add mod">
        <pc:chgData name="Phyllipe Lima" userId="afbdb2a7827722fd" providerId="LiveId" clId="{7D1AB46C-C667-634B-A568-53461D379017}" dt="2020-09-22T20:39:41.280" v="15495" actId="20577"/>
        <pc:sldMkLst>
          <pc:docMk/>
          <pc:sldMk cId="289971366" sldId="1067"/>
        </pc:sldMkLst>
        <pc:spChg chg="mod">
          <ac:chgData name="Phyllipe Lima" userId="afbdb2a7827722fd" providerId="LiveId" clId="{7D1AB46C-C667-634B-A568-53461D379017}" dt="2020-09-22T20:39:41.280" v="15495" actId="20577"/>
          <ac:spMkLst>
            <pc:docMk/>
            <pc:sldMk cId="289971366" sldId="1067"/>
            <ac:spMk id="13" creationId="{80214C85-4602-A64F-8A18-B940445EC2CA}"/>
          </ac:spMkLst>
        </pc:spChg>
      </pc:sldChg>
      <pc:sldChg chg="addSp delSp modSp add mod">
        <pc:chgData name="Phyllipe Lima" userId="afbdb2a7827722fd" providerId="LiveId" clId="{7D1AB46C-C667-634B-A568-53461D379017}" dt="2020-09-20T23:59:31.895" v="6325" actId="20577"/>
        <pc:sldMkLst>
          <pc:docMk/>
          <pc:sldMk cId="3594355165" sldId="1068"/>
        </pc:sldMkLst>
        <pc:spChg chg="mod">
          <ac:chgData name="Phyllipe Lima" userId="afbdb2a7827722fd" providerId="LiveId" clId="{7D1AB46C-C667-634B-A568-53461D379017}" dt="2020-09-20T23:59:31.895" v="6325" actId="20577"/>
          <ac:spMkLst>
            <pc:docMk/>
            <pc:sldMk cId="3594355165" sldId="1068"/>
            <ac:spMk id="13" creationId="{80214C85-4602-A64F-8A18-B940445EC2CA}"/>
          </ac:spMkLst>
        </pc:spChg>
        <pc:picChg chg="del">
          <ac:chgData name="Phyllipe Lima" userId="afbdb2a7827722fd" providerId="LiveId" clId="{7D1AB46C-C667-634B-A568-53461D379017}" dt="2020-09-20T22:49:48.956" v="4711" actId="478"/>
          <ac:picMkLst>
            <pc:docMk/>
            <pc:sldMk cId="3594355165" sldId="1068"/>
            <ac:picMk id="2" creationId="{3A3FA5D9-FE9F-8448-A6F0-1671D6E6EC71}"/>
          </ac:picMkLst>
        </pc:picChg>
        <pc:picChg chg="add mod">
          <ac:chgData name="Phyllipe Lima" userId="afbdb2a7827722fd" providerId="LiveId" clId="{7D1AB46C-C667-634B-A568-53461D379017}" dt="2020-09-20T22:59:59.975" v="4879" actId="1076"/>
          <ac:picMkLst>
            <pc:docMk/>
            <pc:sldMk cId="3594355165" sldId="1068"/>
            <ac:picMk id="7" creationId="{AE4AB2DE-96C3-634C-993C-08E844C591F4}"/>
          </ac:picMkLst>
        </pc:picChg>
        <pc:picChg chg="add del mod">
          <ac:chgData name="Phyllipe Lima" userId="afbdb2a7827722fd" providerId="LiveId" clId="{7D1AB46C-C667-634B-A568-53461D379017}" dt="2020-09-20T22:51:25.037" v="4782" actId="478"/>
          <ac:picMkLst>
            <pc:docMk/>
            <pc:sldMk cId="3594355165" sldId="1068"/>
            <ac:picMk id="1026" creationId="{60402C7D-111D-ED45-81E8-F5E713FA1473}"/>
          </ac:picMkLst>
        </pc:picChg>
        <pc:picChg chg="add del mod">
          <ac:chgData name="Phyllipe Lima" userId="afbdb2a7827722fd" providerId="LiveId" clId="{7D1AB46C-C667-634B-A568-53461D379017}" dt="2020-09-20T22:58:51.046" v="4863" actId="478"/>
          <ac:picMkLst>
            <pc:docMk/>
            <pc:sldMk cId="3594355165" sldId="1068"/>
            <ac:picMk id="1028" creationId="{5BA7159B-C94D-B64F-8516-D8E60CB3F218}"/>
          </ac:picMkLst>
        </pc:picChg>
        <pc:picChg chg="add del mod">
          <ac:chgData name="Phyllipe Lima" userId="afbdb2a7827722fd" providerId="LiveId" clId="{7D1AB46C-C667-634B-A568-53461D379017}" dt="2020-09-20T22:58:50.375" v="4862" actId="478"/>
          <ac:picMkLst>
            <pc:docMk/>
            <pc:sldMk cId="3594355165" sldId="1068"/>
            <ac:picMk id="1030" creationId="{938B4C37-4BAA-8D4C-BA11-698B8DBE6B11}"/>
          </ac:picMkLst>
        </pc:picChg>
      </pc:sldChg>
      <pc:sldChg chg="add del">
        <pc:chgData name="Phyllipe Lima" userId="afbdb2a7827722fd" providerId="LiveId" clId="{7D1AB46C-C667-634B-A568-53461D379017}" dt="2020-09-20T18:15:42.522" v="4571" actId="2696"/>
        <pc:sldMkLst>
          <pc:docMk/>
          <pc:sldMk cId="4110436135" sldId="1069"/>
        </pc:sldMkLst>
      </pc:sldChg>
      <pc:sldChg chg="delSp modSp add mod">
        <pc:chgData name="Phyllipe Lima" userId="afbdb2a7827722fd" providerId="LiveId" clId="{7D1AB46C-C667-634B-A568-53461D379017}" dt="2020-09-20T17:57:33.239" v="3728" actId="1076"/>
        <pc:sldMkLst>
          <pc:docMk/>
          <pc:sldMk cId="2524387412" sldId="1070"/>
        </pc:sldMkLst>
        <pc:spChg chg="mod">
          <ac:chgData name="Phyllipe Lima" userId="afbdb2a7827722fd" providerId="LiveId" clId="{7D1AB46C-C667-634B-A568-53461D379017}" dt="2020-09-20T17:57:33.239" v="3728" actId="1076"/>
          <ac:spMkLst>
            <pc:docMk/>
            <pc:sldMk cId="2524387412" sldId="1070"/>
            <ac:spMk id="13" creationId="{80214C85-4602-A64F-8A18-B940445EC2CA}"/>
          </ac:spMkLst>
        </pc:spChg>
        <pc:picChg chg="del">
          <ac:chgData name="Phyllipe Lima" userId="afbdb2a7827722fd" providerId="LiveId" clId="{7D1AB46C-C667-634B-A568-53461D379017}" dt="2020-09-20T17:38:31.264" v="3069" actId="478"/>
          <ac:picMkLst>
            <pc:docMk/>
            <pc:sldMk cId="2524387412" sldId="1070"/>
            <ac:picMk id="2" creationId="{3A3FA5D9-FE9F-8448-A6F0-1671D6E6EC71}"/>
          </ac:picMkLst>
        </pc:picChg>
      </pc:sldChg>
      <pc:sldChg chg="modSp add mod">
        <pc:chgData name="Phyllipe Lima" userId="afbdb2a7827722fd" providerId="LiveId" clId="{7D1AB46C-C667-634B-A568-53461D379017}" dt="2020-09-20T18:15:01.172" v="4562" actId="114"/>
        <pc:sldMkLst>
          <pc:docMk/>
          <pc:sldMk cId="2363950694" sldId="1071"/>
        </pc:sldMkLst>
        <pc:spChg chg="mod">
          <ac:chgData name="Phyllipe Lima" userId="afbdb2a7827722fd" providerId="LiveId" clId="{7D1AB46C-C667-634B-A568-53461D379017}" dt="2020-09-20T18:15:01.172" v="4562" actId="114"/>
          <ac:spMkLst>
            <pc:docMk/>
            <pc:sldMk cId="2363950694" sldId="1071"/>
            <ac:spMk id="13" creationId="{80214C85-4602-A64F-8A18-B940445EC2CA}"/>
          </ac:spMkLst>
        </pc:spChg>
      </pc:sldChg>
      <pc:sldChg chg="modSp add mod">
        <pc:chgData name="Phyllipe Lima" userId="afbdb2a7827722fd" providerId="LiveId" clId="{7D1AB46C-C667-634B-A568-53461D379017}" dt="2020-09-20T23:59:07.464" v="6321" actId="114"/>
        <pc:sldMkLst>
          <pc:docMk/>
          <pc:sldMk cId="2479572397" sldId="1072"/>
        </pc:sldMkLst>
        <pc:spChg chg="mod">
          <ac:chgData name="Phyllipe Lima" userId="afbdb2a7827722fd" providerId="LiveId" clId="{7D1AB46C-C667-634B-A568-53461D379017}" dt="2020-09-20T23:59:07.464" v="6321" actId="114"/>
          <ac:spMkLst>
            <pc:docMk/>
            <pc:sldMk cId="2479572397" sldId="1072"/>
            <ac:spMk id="13" creationId="{80214C85-4602-A64F-8A18-B940445EC2CA}"/>
          </ac:spMkLst>
        </pc:spChg>
      </pc:sldChg>
      <pc:sldChg chg="addSp modSp add mod ord">
        <pc:chgData name="Phyllipe Lima" userId="afbdb2a7827722fd" providerId="LiveId" clId="{7D1AB46C-C667-634B-A568-53461D379017}" dt="2020-09-20T17:58:54.855" v="3752" actId="1076"/>
        <pc:sldMkLst>
          <pc:docMk/>
          <pc:sldMk cId="2609247775" sldId="1073"/>
        </pc:sldMkLst>
        <pc:spChg chg="mod">
          <ac:chgData name="Phyllipe Lima" userId="afbdb2a7827722fd" providerId="LiveId" clId="{7D1AB46C-C667-634B-A568-53461D379017}" dt="2020-09-20T17:58:48.279" v="3750" actId="790"/>
          <ac:spMkLst>
            <pc:docMk/>
            <pc:sldMk cId="2609247775" sldId="1073"/>
            <ac:spMk id="13" creationId="{80214C85-4602-A64F-8A18-B940445EC2CA}"/>
          </ac:spMkLst>
        </pc:spChg>
        <pc:picChg chg="add mod">
          <ac:chgData name="Phyllipe Lima" userId="afbdb2a7827722fd" providerId="LiveId" clId="{7D1AB46C-C667-634B-A568-53461D379017}" dt="2020-09-20T17:58:54.855" v="3752" actId="1076"/>
          <ac:picMkLst>
            <pc:docMk/>
            <pc:sldMk cId="2609247775" sldId="1073"/>
            <ac:picMk id="13314" creationId="{A264D647-A8D9-E546-BA28-9C6A1EEEE855}"/>
          </ac:picMkLst>
        </pc:picChg>
      </pc:sldChg>
      <pc:sldChg chg="addSp delSp modSp add mod">
        <pc:chgData name="Phyllipe Lima" userId="afbdb2a7827722fd" providerId="LiveId" clId="{7D1AB46C-C667-634B-A568-53461D379017}" dt="2020-09-20T18:15:22.096" v="4570" actId="1076"/>
        <pc:sldMkLst>
          <pc:docMk/>
          <pc:sldMk cId="2280654355" sldId="1074"/>
        </pc:sldMkLst>
        <pc:spChg chg="mod">
          <ac:chgData name="Phyllipe Lima" userId="afbdb2a7827722fd" providerId="LiveId" clId="{7D1AB46C-C667-634B-A568-53461D379017}" dt="2020-09-20T18:12:53.442" v="4544" actId="20577"/>
          <ac:spMkLst>
            <pc:docMk/>
            <pc:sldMk cId="2280654355" sldId="1074"/>
            <ac:spMk id="13" creationId="{80214C85-4602-A64F-8A18-B940445EC2CA}"/>
          </ac:spMkLst>
        </pc:spChg>
        <pc:picChg chg="add del mod">
          <ac:chgData name="Phyllipe Lima" userId="afbdb2a7827722fd" providerId="LiveId" clId="{7D1AB46C-C667-634B-A568-53461D379017}" dt="2020-09-20T18:13:21.615" v="4547" actId="478"/>
          <ac:picMkLst>
            <pc:docMk/>
            <pc:sldMk cId="2280654355" sldId="1074"/>
            <ac:picMk id="20482" creationId="{3FB8C129-42A2-A542-8AE0-59F52D78CF39}"/>
          </ac:picMkLst>
        </pc:picChg>
        <pc:picChg chg="add del mod">
          <ac:chgData name="Phyllipe Lima" userId="afbdb2a7827722fd" providerId="LiveId" clId="{7D1AB46C-C667-634B-A568-53461D379017}" dt="2020-09-20T18:13:48.150" v="4555" actId="478"/>
          <ac:picMkLst>
            <pc:docMk/>
            <pc:sldMk cId="2280654355" sldId="1074"/>
            <ac:picMk id="20484" creationId="{3A58E8F6-3FE6-D14F-A24F-3F8652FF3EA3}"/>
          </ac:picMkLst>
        </pc:picChg>
        <pc:picChg chg="add mod">
          <ac:chgData name="Phyllipe Lima" userId="afbdb2a7827722fd" providerId="LiveId" clId="{7D1AB46C-C667-634B-A568-53461D379017}" dt="2020-09-20T18:15:22.096" v="4570" actId="1076"/>
          <ac:picMkLst>
            <pc:docMk/>
            <pc:sldMk cId="2280654355" sldId="1074"/>
            <ac:picMk id="20486" creationId="{5D910383-D03F-1E49-BFE3-E8EAD4D047C0}"/>
          </ac:picMkLst>
        </pc:picChg>
        <pc:picChg chg="add mod">
          <ac:chgData name="Phyllipe Lima" userId="afbdb2a7827722fd" providerId="LiveId" clId="{7D1AB46C-C667-634B-A568-53461D379017}" dt="2020-09-20T18:15:20.093" v="4569" actId="1076"/>
          <ac:picMkLst>
            <pc:docMk/>
            <pc:sldMk cId="2280654355" sldId="1074"/>
            <ac:picMk id="20488" creationId="{EAB867BB-9316-0848-93DB-3C27842DA428}"/>
          </ac:picMkLst>
        </pc:picChg>
      </pc:sldChg>
      <pc:sldChg chg="addSp delSp modSp add mod">
        <pc:chgData name="Phyllipe Lima" userId="afbdb2a7827722fd" providerId="LiveId" clId="{7D1AB46C-C667-634B-A568-53461D379017}" dt="2020-09-21T22:39:32.153" v="8810" actId="1076"/>
        <pc:sldMkLst>
          <pc:docMk/>
          <pc:sldMk cId="3901365801" sldId="1075"/>
        </pc:sldMkLst>
        <pc:spChg chg="add mod">
          <ac:chgData name="Phyllipe Lima" userId="afbdb2a7827722fd" providerId="LiveId" clId="{7D1AB46C-C667-634B-A568-53461D379017}" dt="2020-09-21T22:39:32.153" v="8810" actId="1076"/>
          <ac:spMkLst>
            <pc:docMk/>
            <pc:sldMk cId="3901365801" sldId="1075"/>
            <ac:spMk id="2" creationId="{4E8534F6-5059-1B45-8A33-A6BF5DE427E7}"/>
          </ac:spMkLst>
        </pc:spChg>
        <pc:spChg chg="add mod">
          <ac:chgData name="Phyllipe Lima" userId="afbdb2a7827722fd" providerId="LiveId" clId="{7D1AB46C-C667-634B-A568-53461D379017}" dt="2020-09-20T18:03:46.809" v="3904" actId="1076"/>
          <ac:spMkLst>
            <pc:docMk/>
            <pc:sldMk cId="3901365801" sldId="1075"/>
            <ac:spMk id="5" creationId="{E79A8B6B-5B37-1140-8EC8-43B9197D2B21}"/>
          </ac:spMkLst>
        </pc:spChg>
        <pc:spChg chg="mod">
          <ac:chgData name="Phyllipe Lima" userId="afbdb2a7827722fd" providerId="LiveId" clId="{7D1AB46C-C667-634B-A568-53461D379017}" dt="2020-09-20T22:45:07.266" v="4573" actId="114"/>
          <ac:spMkLst>
            <pc:docMk/>
            <pc:sldMk cId="3901365801" sldId="1075"/>
            <ac:spMk id="13" creationId="{80214C85-4602-A64F-8A18-B940445EC2CA}"/>
          </ac:spMkLst>
        </pc:spChg>
        <pc:grpChg chg="add mod">
          <ac:chgData name="Phyllipe Lima" userId="afbdb2a7827722fd" providerId="LiveId" clId="{7D1AB46C-C667-634B-A568-53461D379017}" dt="2020-09-21T22:39:32.153" v="8810" actId="1076"/>
          <ac:grpSpMkLst>
            <pc:docMk/>
            <pc:sldMk cId="3901365801" sldId="1075"/>
            <ac:grpSpMk id="3" creationId="{5043FF10-5AE5-5D44-8515-9CBC63D3C30B}"/>
          </ac:grpSpMkLst>
        </pc:grpChg>
        <pc:picChg chg="add mod">
          <ac:chgData name="Phyllipe Lima" userId="afbdb2a7827722fd" providerId="LiveId" clId="{7D1AB46C-C667-634B-A568-53461D379017}" dt="2020-09-21T22:39:32.153" v="8810" actId="1076"/>
          <ac:picMkLst>
            <pc:docMk/>
            <pc:sldMk cId="3901365801" sldId="1075"/>
            <ac:picMk id="4" creationId="{C520B293-21C1-DF44-9152-D76111745D05}"/>
          </ac:picMkLst>
        </pc:picChg>
        <pc:picChg chg="del">
          <ac:chgData name="Phyllipe Lima" userId="afbdb2a7827722fd" providerId="LiveId" clId="{7D1AB46C-C667-634B-A568-53461D379017}" dt="2020-09-20T18:00:27.322" v="3867" actId="478"/>
          <ac:picMkLst>
            <pc:docMk/>
            <pc:sldMk cId="3901365801" sldId="1075"/>
            <ac:picMk id="13314" creationId="{A264D647-A8D9-E546-BA28-9C6A1EEEE855}"/>
          </ac:picMkLst>
        </pc:picChg>
        <pc:cxnChg chg="add mod">
          <ac:chgData name="Phyllipe Lima" userId="afbdb2a7827722fd" providerId="LiveId" clId="{7D1AB46C-C667-634B-A568-53461D379017}" dt="2020-09-20T18:04:04.912" v="3908" actId="1582"/>
          <ac:cxnSpMkLst>
            <pc:docMk/>
            <pc:sldMk cId="3901365801" sldId="1075"/>
            <ac:cxnSpMk id="7" creationId="{A159246F-984B-D044-AA39-7F865A739035}"/>
          </ac:cxnSpMkLst>
        </pc:cxnChg>
      </pc:sldChg>
      <pc:sldChg chg="addSp delSp modSp add mod">
        <pc:chgData name="Phyllipe Lima" userId="afbdb2a7827722fd" providerId="LiveId" clId="{7D1AB46C-C667-634B-A568-53461D379017}" dt="2020-09-20T22:45:22.439" v="4575" actId="114"/>
        <pc:sldMkLst>
          <pc:docMk/>
          <pc:sldMk cId="4024711480" sldId="1076"/>
        </pc:sldMkLst>
        <pc:spChg chg="del">
          <ac:chgData name="Phyllipe Lima" userId="afbdb2a7827722fd" providerId="LiveId" clId="{7D1AB46C-C667-634B-A568-53461D379017}" dt="2020-09-20T18:07:27.236" v="4124" actId="478"/>
          <ac:spMkLst>
            <pc:docMk/>
            <pc:sldMk cId="4024711480" sldId="1076"/>
            <ac:spMk id="5" creationId="{E79A8B6B-5B37-1140-8EC8-43B9197D2B21}"/>
          </ac:spMkLst>
        </pc:spChg>
        <pc:spChg chg="mod">
          <ac:chgData name="Phyllipe Lima" userId="afbdb2a7827722fd" providerId="LiveId" clId="{7D1AB46C-C667-634B-A568-53461D379017}" dt="2020-09-20T22:45:22.439" v="4575" actId="114"/>
          <ac:spMkLst>
            <pc:docMk/>
            <pc:sldMk cId="4024711480" sldId="1076"/>
            <ac:spMk id="13" creationId="{80214C85-4602-A64F-8A18-B940445EC2CA}"/>
          </ac:spMkLst>
        </pc:spChg>
        <pc:grpChg chg="del">
          <ac:chgData name="Phyllipe Lima" userId="afbdb2a7827722fd" providerId="LiveId" clId="{7D1AB46C-C667-634B-A568-53461D379017}" dt="2020-09-20T18:05:19.881" v="3971" actId="478"/>
          <ac:grpSpMkLst>
            <pc:docMk/>
            <pc:sldMk cId="4024711480" sldId="1076"/>
            <ac:grpSpMk id="3" creationId="{5043FF10-5AE5-5D44-8515-9CBC63D3C30B}"/>
          </ac:grpSpMkLst>
        </pc:grpChg>
        <pc:picChg chg="add mod">
          <ac:chgData name="Phyllipe Lima" userId="afbdb2a7827722fd" providerId="LiveId" clId="{7D1AB46C-C667-634B-A568-53461D379017}" dt="2020-09-20T18:07:51.911" v="4144" actId="1076"/>
          <ac:picMkLst>
            <pc:docMk/>
            <pc:sldMk cId="4024711480" sldId="1076"/>
            <ac:picMk id="17410" creationId="{4D9A3E34-E5F9-A849-BBEB-2A8167FA39B4}"/>
          </ac:picMkLst>
        </pc:picChg>
        <pc:cxnChg chg="add del">
          <ac:chgData name="Phyllipe Lima" userId="afbdb2a7827722fd" providerId="LiveId" clId="{7D1AB46C-C667-634B-A568-53461D379017}" dt="2020-09-20T18:07:27.795" v="4125" actId="478"/>
          <ac:cxnSpMkLst>
            <pc:docMk/>
            <pc:sldMk cId="4024711480" sldId="1076"/>
            <ac:cxnSpMk id="7" creationId="{A159246F-984B-D044-AA39-7F865A739035}"/>
          </ac:cxnSpMkLst>
        </pc:cxnChg>
      </pc:sldChg>
      <pc:sldChg chg="addSp delSp modSp add mod">
        <pc:chgData name="Phyllipe Lima" userId="afbdb2a7827722fd" providerId="LiveId" clId="{7D1AB46C-C667-634B-A568-53461D379017}" dt="2020-09-20T18:09:49.513" v="4335" actId="1076"/>
        <pc:sldMkLst>
          <pc:docMk/>
          <pc:sldMk cId="1737926188" sldId="1077"/>
        </pc:sldMkLst>
        <pc:spChg chg="mod">
          <ac:chgData name="Phyllipe Lima" userId="afbdb2a7827722fd" providerId="LiveId" clId="{7D1AB46C-C667-634B-A568-53461D379017}" dt="2020-09-20T18:09:30.863" v="4332" actId="20577"/>
          <ac:spMkLst>
            <pc:docMk/>
            <pc:sldMk cId="1737926188" sldId="1077"/>
            <ac:spMk id="13" creationId="{80214C85-4602-A64F-8A18-B940445EC2CA}"/>
          </ac:spMkLst>
        </pc:spChg>
        <pc:picChg chg="add mod">
          <ac:chgData name="Phyllipe Lima" userId="afbdb2a7827722fd" providerId="LiveId" clId="{7D1AB46C-C667-634B-A568-53461D379017}" dt="2020-09-20T18:09:49.513" v="4335" actId="1076"/>
          <ac:picMkLst>
            <pc:docMk/>
            <pc:sldMk cId="1737926188" sldId="1077"/>
            <ac:picMk id="4" creationId="{41554254-9BC6-D043-AF15-F8815BD837A8}"/>
          </ac:picMkLst>
        </pc:picChg>
        <pc:picChg chg="del mod">
          <ac:chgData name="Phyllipe Lima" userId="afbdb2a7827722fd" providerId="LiveId" clId="{7D1AB46C-C667-634B-A568-53461D379017}" dt="2020-09-20T18:09:04.963" v="4279" actId="478"/>
          <ac:picMkLst>
            <pc:docMk/>
            <pc:sldMk cId="1737926188" sldId="1077"/>
            <ac:picMk id="17410" creationId="{4D9A3E34-E5F9-A849-BBEB-2A8167FA39B4}"/>
          </ac:picMkLst>
        </pc:picChg>
      </pc:sldChg>
      <pc:sldChg chg="addSp delSp modSp add mod">
        <pc:chgData name="Phyllipe Lima" userId="afbdb2a7827722fd" providerId="LiveId" clId="{7D1AB46C-C667-634B-A568-53461D379017}" dt="2020-09-20T23:58:43.135" v="6319" actId="20577"/>
        <pc:sldMkLst>
          <pc:docMk/>
          <pc:sldMk cId="2497626647" sldId="1078"/>
        </pc:sldMkLst>
        <pc:spChg chg="mod">
          <ac:chgData name="Phyllipe Lima" userId="afbdb2a7827722fd" providerId="LiveId" clId="{7D1AB46C-C667-634B-A568-53461D379017}" dt="2020-09-20T23:58:43.135" v="6319" actId="20577"/>
          <ac:spMkLst>
            <pc:docMk/>
            <pc:sldMk cId="2497626647" sldId="1078"/>
            <ac:spMk id="13" creationId="{80214C85-4602-A64F-8A18-B940445EC2CA}"/>
          </ac:spMkLst>
        </pc:spChg>
        <pc:picChg chg="del mod">
          <ac:chgData name="Phyllipe Lima" userId="afbdb2a7827722fd" providerId="LiveId" clId="{7D1AB46C-C667-634B-A568-53461D379017}" dt="2020-09-20T18:10:36.356" v="4448" actId="478"/>
          <ac:picMkLst>
            <pc:docMk/>
            <pc:sldMk cId="2497626647" sldId="1078"/>
            <ac:picMk id="4" creationId="{41554254-9BC6-D043-AF15-F8815BD837A8}"/>
          </ac:picMkLst>
        </pc:picChg>
        <pc:picChg chg="add mod">
          <ac:chgData name="Phyllipe Lima" userId="afbdb2a7827722fd" providerId="LiveId" clId="{7D1AB46C-C667-634B-A568-53461D379017}" dt="2020-09-20T18:12:16.616" v="4516" actId="14100"/>
          <ac:picMkLst>
            <pc:docMk/>
            <pc:sldMk cId="2497626647" sldId="1078"/>
            <ac:picMk id="19458" creationId="{3E0BB029-3698-CE45-A763-0B7448F3F93B}"/>
          </ac:picMkLst>
        </pc:picChg>
      </pc:sldChg>
      <pc:sldChg chg="addSp delSp modSp add mod modAnim">
        <pc:chgData name="Phyllipe Lima" userId="afbdb2a7827722fd" providerId="LiveId" clId="{7D1AB46C-C667-634B-A568-53461D379017}" dt="2020-09-20T23:13:23.655" v="5686"/>
        <pc:sldMkLst>
          <pc:docMk/>
          <pc:sldMk cId="666308329" sldId="1079"/>
        </pc:sldMkLst>
        <pc:spChg chg="mod">
          <ac:chgData name="Phyllipe Lima" userId="afbdb2a7827722fd" providerId="LiveId" clId="{7D1AB46C-C667-634B-A568-53461D379017}" dt="2020-09-20T23:08:28.975" v="5396" actId="20577"/>
          <ac:spMkLst>
            <pc:docMk/>
            <pc:sldMk cId="666308329" sldId="1079"/>
            <ac:spMk id="13" creationId="{80214C85-4602-A64F-8A18-B940445EC2CA}"/>
          </ac:spMkLst>
        </pc:spChg>
        <pc:picChg chg="add mod">
          <ac:chgData name="Phyllipe Lima" userId="afbdb2a7827722fd" providerId="LiveId" clId="{7D1AB46C-C667-634B-A568-53461D379017}" dt="2020-09-20T23:08:40.150" v="5398" actId="1076"/>
          <ac:picMkLst>
            <pc:docMk/>
            <pc:sldMk cId="666308329" sldId="1079"/>
            <ac:picMk id="4" creationId="{7502AD53-AC74-DC4D-BE4A-BFC0D2EC975B}"/>
          </ac:picMkLst>
        </pc:picChg>
        <pc:picChg chg="del mod">
          <ac:chgData name="Phyllipe Lima" userId="afbdb2a7827722fd" providerId="LiveId" clId="{7D1AB46C-C667-634B-A568-53461D379017}" dt="2020-09-20T23:08:06.769" v="5311" actId="478"/>
          <ac:picMkLst>
            <pc:docMk/>
            <pc:sldMk cId="666308329" sldId="1079"/>
            <ac:picMk id="1028" creationId="{5BA7159B-C94D-B64F-8516-D8E60CB3F218}"/>
          </ac:picMkLst>
        </pc:picChg>
      </pc:sldChg>
      <pc:sldChg chg="addSp modSp add mod">
        <pc:chgData name="Phyllipe Lima" userId="afbdb2a7827722fd" providerId="LiveId" clId="{7D1AB46C-C667-634B-A568-53461D379017}" dt="2020-09-20T22:58:45.986" v="4861" actId="1582"/>
        <pc:sldMkLst>
          <pc:docMk/>
          <pc:sldMk cId="1006057367" sldId="1080"/>
        </pc:sldMkLst>
        <pc:spChg chg="mod">
          <ac:chgData name="Phyllipe Lima" userId="afbdb2a7827722fd" providerId="LiveId" clId="{7D1AB46C-C667-634B-A568-53461D379017}" dt="2020-09-20T22:58:06.187" v="4842" actId="14"/>
          <ac:spMkLst>
            <pc:docMk/>
            <pc:sldMk cId="1006057367" sldId="1080"/>
            <ac:spMk id="13" creationId="{80214C85-4602-A64F-8A18-B940445EC2CA}"/>
          </ac:spMkLst>
        </pc:spChg>
        <pc:picChg chg="mod">
          <ac:chgData name="Phyllipe Lima" userId="afbdb2a7827722fd" providerId="LiveId" clId="{7D1AB46C-C667-634B-A568-53461D379017}" dt="2020-09-20T22:58:07.785" v="4843" actId="1076"/>
          <ac:picMkLst>
            <pc:docMk/>
            <pc:sldMk cId="1006057367" sldId="1080"/>
            <ac:picMk id="1028" creationId="{5BA7159B-C94D-B64F-8516-D8E60CB3F218}"/>
          </ac:picMkLst>
        </pc:picChg>
        <pc:picChg chg="mod">
          <ac:chgData name="Phyllipe Lima" userId="afbdb2a7827722fd" providerId="LiveId" clId="{7D1AB46C-C667-634B-A568-53461D379017}" dt="2020-09-20T22:58:14.085" v="4848" actId="1076"/>
          <ac:picMkLst>
            <pc:docMk/>
            <pc:sldMk cId="1006057367" sldId="1080"/>
            <ac:picMk id="1030" creationId="{938B4C37-4BAA-8D4C-BA11-698B8DBE6B11}"/>
          </ac:picMkLst>
        </pc:picChg>
        <pc:cxnChg chg="add mod">
          <ac:chgData name="Phyllipe Lima" userId="afbdb2a7827722fd" providerId="LiveId" clId="{7D1AB46C-C667-634B-A568-53461D379017}" dt="2020-09-20T22:58:45.986" v="4861" actId="1582"/>
          <ac:cxnSpMkLst>
            <pc:docMk/>
            <pc:sldMk cId="1006057367" sldId="1080"/>
            <ac:cxnSpMk id="3" creationId="{46D57798-7C30-0443-9050-178ACE7E4E81}"/>
          </ac:cxnSpMkLst>
        </pc:cxnChg>
        <pc:cxnChg chg="add mod">
          <ac:chgData name="Phyllipe Lima" userId="afbdb2a7827722fd" providerId="LiveId" clId="{7D1AB46C-C667-634B-A568-53461D379017}" dt="2020-09-20T22:58:45.986" v="4861" actId="1582"/>
          <ac:cxnSpMkLst>
            <pc:docMk/>
            <pc:sldMk cId="1006057367" sldId="1080"/>
            <ac:cxnSpMk id="7" creationId="{5524A6F5-9C33-794A-9899-35DEE13C137D}"/>
          </ac:cxnSpMkLst>
        </pc:cxnChg>
      </pc:sldChg>
      <pc:sldChg chg="addSp modSp add mod">
        <pc:chgData name="Phyllipe Lima" userId="afbdb2a7827722fd" providerId="LiveId" clId="{7D1AB46C-C667-634B-A568-53461D379017}" dt="2020-09-20T23:59:49.368" v="6326" actId="20577"/>
        <pc:sldMkLst>
          <pc:docMk/>
          <pc:sldMk cId="2134112246" sldId="1081"/>
        </pc:sldMkLst>
        <pc:spChg chg="add mod">
          <ac:chgData name="Phyllipe Lima" userId="afbdb2a7827722fd" providerId="LiveId" clId="{7D1AB46C-C667-634B-A568-53461D379017}" dt="2020-09-20T23:59:49.368" v="6326" actId="20577"/>
          <ac:spMkLst>
            <pc:docMk/>
            <pc:sldMk cId="2134112246" sldId="1081"/>
            <ac:spMk id="11" creationId="{C45C442C-3350-F643-8385-AD3EC8524EA9}"/>
          </ac:spMkLst>
        </pc:spChg>
        <pc:spChg chg="mod">
          <ac:chgData name="Phyllipe Lima" userId="afbdb2a7827722fd" providerId="LiveId" clId="{7D1AB46C-C667-634B-A568-53461D379017}" dt="2020-09-20T23:00:59.984" v="4920" actId="14100"/>
          <ac:spMkLst>
            <pc:docMk/>
            <pc:sldMk cId="2134112246" sldId="1081"/>
            <ac:spMk id="13" creationId="{80214C85-4602-A64F-8A18-B940445EC2CA}"/>
          </ac:spMkLst>
        </pc:spChg>
        <pc:picChg chg="add mod">
          <ac:chgData name="Phyllipe Lima" userId="afbdb2a7827722fd" providerId="LiveId" clId="{7D1AB46C-C667-634B-A568-53461D379017}" dt="2020-09-20T23:00:54.128" v="4919" actId="1076"/>
          <ac:picMkLst>
            <pc:docMk/>
            <pc:sldMk cId="2134112246" sldId="1081"/>
            <ac:picMk id="8" creationId="{CC2EE90B-772E-1140-860C-A51D9F527043}"/>
          </ac:picMkLst>
        </pc:picChg>
        <pc:picChg chg="mod">
          <ac:chgData name="Phyllipe Lima" userId="afbdb2a7827722fd" providerId="LiveId" clId="{7D1AB46C-C667-634B-A568-53461D379017}" dt="2020-09-20T23:00:48.752" v="4918" actId="1076"/>
          <ac:picMkLst>
            <pc:docMk/>
            <pc:sldMk cId="2134112246" sldId="1081"/>
            <ac:picMk id="1028" creationId="{5BA7159B-C94D-B64F-8516-D8E60CB3F218}"/>
          </ac:picMkLst>
        </pc:picChg>
        <pc:picChg chg="mod">
          <ac:chgData name="Phyllipe Lima" userId="afbdb2a7827722fd" providerId="LiveId" clId="{7D1AB46C-C667-634B-A568-53461D379017}" dt="2020-09-20T23:00:54.128" v="4919" actId="1076"/>
          <ac:picMkLst>
            <pc:docMk/>
            <pc:sldMk cId="2134112246" sldId="1081"/>
            <ac:picMk id="1030" creationId="{938B4C37-4BAA-8D4C-BA11-698B8DBE6B11}"/>
          </ac:picMkLst>
        </pc:picChg>
        <pc:cxnChg chg="mod">
          <ac:chgData name="Phyllipe Lima" userId="afbdb2a7827722fd" providerId="LiveId" clId="{7D1AB46C-C667-634B-A568-53461D379017}" dt="2020-09-20T23:00:54.128" v="4919" actId="1076"/>
          <ac:cxnSpMkLst>
            <pc:docMk/>
            <pc:sldMk cId="2134112246" sldId="1081"/>
            <ac:cxnSpMk id="3" creationId="{46D57798-7C30-0443-9050-178ACE7E4E81}"/>
          </ac:cxnSpMkLst>
        </pc:cxnChg>
        <pc:cxnChg chg="mod">
          <ac:chgData name="Phyllipe Lima" userId="afbdb2a7827722fd" providerId="LiveId" clId="{7D1AB46C-C667-634B-A568-53461D379017}" dt="2020-09-20T23:00:54.128" v="4919" actId="1076"/>
          <ac:cxnSpMkLst>
            <pc:docMk/>
            <pc:sldMk cId="2134112246" sldId="1081"/>
            <ac:cxnSpMk id="7" creationId="{5524A6F5-9C33-794A-9899-35DEE13C137D}"/>
          </ac:cxnSpMkLst>
        </pc:cxnChg>
      </pc:sldChg>
      <pc:sldChg chg="addSp delSp modSp add mod modAnim">
        <pc:chgData name="Phyllipe Lima" userId="afbdb2a7827722fd" providerId="LiveId" clId="{7D1AB46C-C667-634B-A568-53461D379017}" dt="2020-09-20T23:03:23.539" v="5184"/>
        <pc:sldMkLst>
          <pc:docMk/>
          <pc:sldMk cId="2298552975" sldId="1082"/>
        </pc:sldMkLst>
        <pc:spChg chg="del">
          <ac:chgData name="Phyllipe Lima" userId="afbdb2a7827722fd" providerId="LiveId" clId="{7D1AB46C-C667-634B-A568-53461D379017}" dt="2020-09-20T23:02:37.121" v="5172" actId="478"/>
          <ac:spMkLst>
            <pc:docMk/>
            <pc:sldMk cId="2298552975" sldId="1082"/>
            <ac:spMk id="11" creationId="{C45C442C-3350-F643-8385-AD3EC8524EA9}"/>
          </ac:spMkLst>
        </pc:spChg>
        <pc:spChg chg="mod">
          <ac:chgData name="Phyllipe Lima" userId="afbdb2a7827722fd" providerId="LiveId" clId="{7D1AB46C-C667-634B-A568-53461D379017}" dt="2020-09-20T23:02:43.801" v="5179" actId="403"/>
          <ac:spMkLst>
            <pc:docMk/>
            <pc:sldMk cId="2298552975" sldId="1082"/>
            <ac:spMk id="13" creationId="{80214C85-4602-A64F-8A18-B940445EC2CA}"/>
          </ac:spMkLst>
        </pc:spChg>
        <pc:picChg chg="del">
          <ac:chgData name="Phyllipe Lima" userId="afbdb2a7827722fd" providerId="LiveId" clId="{7D1AB46C-C667-634B-A568-53461D379017}" dt="2020-09-20T23:02:40.564" v="5176" actId="478"/>
          <ac:picMkLst>
            <pc:docMk/>
            <pc:sldMk cId="2298552975" sldId="1082"/>
            <ac:picMk id="8" creationId="{CC2EE90B-772E-1140-860C-A51D9F527043}"/>
          </ac:picMkLst>
        </pc:picChg>
        <pc:picChg chg="add mod">
          <ac:chgData name="Phyllipe Lima" userId="afbdb2a7827722fd" providerId="LiveId" clId="{7D1AB46C-C667-634B-A568-53461D379017}" dt="2020-09-20T23:03:06.622" v="5183" actId="1076"/>
          <ac:picMkLst>
            <pc:docMk/>
            <pc:sldMk cId="2298552975" sldId="1082"/>
            <ac:picMk id="9" creationId="{BA35F497-10C0-3E43-BEFD-B1B77D232226}"/>
          </ac:picMkLst>
        </pc:picChg>
        <pc:picChg chg="del">
          <ac:chgData name="Phyllipe Lima" userId="afbdb2a7827722fd" providerId="LiveId" clId="{7D1AB46C-C667-634B-A568-53461D379017}" dt="2020-09-20T23:02:37.777" v="5173" actId="478"/>
          <ac:picMkLst>
            <pc:docMk/>
            <pc:sldMk cId="2298552975" sldId="1082"/>
            <ac:picMk id="1028" creationId="{5BA7159B-C94D-B64F-8516-D8E60CB3F218}"/>
          </ac:picMkLst>
        </pc:picChg>
        <pc:picChg chg="del">
          <ac:chgData name="Phyllipe Lima" userId="afbdb2a7827722fd" providerId="LiveId" clId="{7D1AB46C-C667-634B-A568-53461D379017}" dt="2020-09-20T23:02:38.283" v="5174" actId="478"/>
          <ac:picMkLst>
            <pc:docMk/>
            <pc:sldMk cId="2298552975" sldId="1082"/>
            <ac:picMk id="1030" creationId="{938B4C37-4BAA-8D4C-BA11-698B8DBE6B11}"/>
          </ac:picMkLst>
        </pc:picChg>
        <pc:cxnChg chg="del">
          <ac:chgData name="Phyllipe Lima" userId="afbdb2a7827722fd" providerId="LiveId" clId="{7D1AB46C-C667-634B-A568-53461D379017}" dt="2020-09-20T23:02:40.081" v="5175" actId="478"/>
          <ac:cxnSpMkLst>
            <pc:docMk/>
            <pc:sldMk cId="2298552975" sldId="1082"/>
            <ac:cxnSpMk id="3" creationId="{46D57798-7C30-0443-9050-178ACE7E4E81}"/>
          </ac:cxnSpMkLst>
        </pc:cxnChg>
        <pc:cxnChg chg="del">
          <ac:chgData name="Phyllipe Lima" userId="afbdb2a7827722fd" providerId="LiveId" clId="{7D1AB46C-C667-634B-A568-53461D379017}" dt="2020-09-20T23:02:41.007" v="5177" actId="478"/>
          <ac:cxnSpMkLst>
            <pc:docMk/>
            <pc:sldMk cId="2298552975" sldId="1082"/>
            <ac:cxnSpMk id="7" creationId="{5524A6F5-9C33-794A-9899-35DEE13C137D}"/>
          </ac:cxnSpMkLst>
        </pc:cxnChg>
      </pc:sldChg>
      <pc:sldChg chg="addSp delSp modSp add mod modAnim">
        <pc:chgData name="Phyllipe Lima" userId="afbdb2a7827722fd" providerId="LiveId" clId="{7D1AB46C-C667-634B-A568-53461D379017}" dt="2020-09-20T23:07:36.729" v="5309" actId="14100"/>
        <pc:sldMkLst>
          <pc:docMk/>
          <pc:sldMk cId="2023180086" sldId="1083"/>
        </pc:sldMkLst>
        <pc:spChg chg="mod">
          <ac:chgData name="Phyllipe Lima" userId="afbdb2a7827722fd" providerId="LiveId" clId="{7D1AB46C-C667-634B-A568-53461D379017}" dt="2020-09-20T23:04:19.286" v="5304" actId="20577"/>
          <ac:spMkLst>
            <pc:docMk/>
            <pc:sldMk cId="2023180086" sldId="1083"/>
            <ac:spMk id="13" creationId="{80214C85-4602-A64F-8A18-B940445EC2CA}"/>
          </ac:spMkLst>
        </pc:spChg>
        <pc:picChg chg="add mod">
          <ac:chgData name="Phyllipe Lima" userId="afbdb2a7827722fd" providerId="LiveId" clId="{7D1AB46C-C667-634B-A568-53461D379017}" dt="2020-09-20T23:07:36.729" v="5309" actId="14100"/>
          <ac:picMkLst>
            <pc:docMk/>
            <pc:sldMk cId="2023180086" sldId="1083"/>
            <ac:picMk id="4" creationId="{5E75A959-0F73-DF4E-9D69-AA0D77078870}"/>
          </ac:picMkLst>
        </pc:picChg>
        <pc:picChg chg="del">
          <ac:chgData name="Phyllipe Lima" userId="afbdb2a7827722fd" providerId="LiveId" clId="{7D1AB46C-C667-634B-A568-53461D379017}" dt="2020-09-20T23:04:17.389" v="5303" actId="478"/>
          <ac:picMkLst>
            <pc:docMk/>
            <pc:sldMk cId="2023180086" sldId="1083"/>
            <ac:picMk id="9" creationId="{BA35F497-10C0-3E43-BEFD-B1B77D232226}"/>
          </ac:picMkLst>
        </pc:picChg>
      </pc:sldChg>
      <pc:sldChg chg="addSp delSp modSp add mod">
        <pc:chgData name="Phyllipe Lima" userId="afbdb2a7827722fd" providerId="LiveId" clId="{7D1AB46C-C667-634B-A568-53461D379017}" dt="2020-09-20T23:15:32.179" v="5761" actId="1076"/>
        <pc:sldMkLst>
          <pc:docMk/>
          <pc:sldMk cId="3701170744" sldId="1084"/>
        </pc:sldMkLst>
        <pc:spChg chg="mod">
          <ac:chgData name="Phyllipe Lima" userId="afbdb2a7827722fd" providerId="LiveId" clId="{7D1AB46C-C667-634B-A568-53461D379017}" dt="2020-09-20T23:14:50.655" v="5757" actId="20577"/>
          <ac:spMkLst>
            <pc:docMk/>
            <pc:sldMk cId="3701170744" sldId="1084"/>
            <ac:spMk id="13" creationId="{80214C85-4602-A64F-8A18-B940445EC2CA}"/>
          </ac:spMkLst>
        </pc:spChg>
        <pc:picChg chg="add mod">
          <ac:chgData name="Phyllipe Lima" userId="afbdb2a7827722fd" providerId="LiveId" clId="{7D1AB46C-C667-634B-A568-53461D379017}" dt="2020-09-20T23:15:32.179" v="5761" actId="1076"/>
          <ac:picMkLst>
            <pc:docMk/>
            <pc:sldMk cId="3701170744" sldId="1084"/>
            <ac:picMk id="4" creationId="{31BABCF7-8FC2-5F46-A593-B97932BF22AC}"/>
          </ac:picMkLst>
        </pc:picChg>
        <pc:picChg chg="del">
          <ac:chgData name="Phyllipe Lima" userId="afbdb2a7827722fd" providerId="LiveId" clId="{7D1AB46C-C667-634B-A568-53461D379017}" dt="2020-09-20T23:14:41.288" v="5728" actId="478"/>
          <ac:picMkLst>
            <pc:docMk/>
            <pc:sldMk cId="3701170744" sldId="1084"/>
            <ac:picMk id="1028" creationId="{5BA7159B-C94D-B64F-8516-D8E60CB3F218}"/>
          </ac:picMkLst>
        </pc:picChg>
      </pc:sldChg>
      <pc:sldChg chg="addSp delSp modSp add mod">
        <pc:chgData name="Phyllipe Lima" userId="afbdb2a7827722fd" providerId="LiveId" clId="{7D1AB46C-C667-634B-A568-53461D379017}" dt="2020-09-20T23:11:26.396" v="5504" actId="1076"/>
        <pc:sldMkLst>
          <pc:docMk/>
          <pc:sldMk cId="3833645004" sldId="1085"/>
        </pc:sldMkLst>
        <pc:spChg chg="mod">
          <ac:chgData name="Phyllipe Lima" userId="afbdb2a7827722fd" providerId="LiveId" clId="{7D1AB46C-C667-634B-A568-53461D379017}" dt="2020-09-20T23:11:23.028" v="5503" actId="313"/>
          <ac:spMkLst>
            <pc:docMk/>
            <pc:sldMk cId="3833645004" sldId="1085"/>
            <ac:spMk id="13" creationId="{80214C85-4602-A64F-8A18-B940445EC2CA}"/>
          </ac:spMkLst>
        </pc:spChg>
        <pc:picChg chg="del">
          <ac:chgData name="Phyllipe Lima" userId="afbdb2a7827722fd" providerId="LiveId" clId="{7D1AB46C-C667-634B-A568-53461D379017}" dt="2020-09-20T23:09:20.824" v="5446" actId="478"/>
          <ac:picMkLst>
            <pc:docMk/>
            <pc:sldMk cId="3833645004" sldId="1085"/>
            <ac:picMk id="4" creationId="{5E75A959-0F73-DF4E-9D69-AA0D77078870}"/>
          </ac:picMkLst>
        </pc:picChg>
        <pc:picChg chg="add mod">
          <ac:chgData name="Phyllipe Lima" userId="afbdb2a7827722fd" providerId="LiveId" clId="{7D1AB46C-C667-634B-A568-53461D379017}" dt="2020-09-20T23:11:26.396" v="5504" actId="1076"/>
          <ac:picMkLst>
            <pc:docMk/>
            <pc:sldMk cId="3833645004" sldId="1085"/>
            <ac:picMk id="4098" creationId="{A8CB66B7-D2B4-3A45-8342-ACEE8810943C}"/>
          </ac:picMkLst>
        </pc:picChg>
      </pc:sldChg>
      <pc:sldChg chg="modSp add mod">
        <pc:chgData name="Phyllipe Lima" userId="afbdb2a7827722fd" providerId="LiveId" clId="{7D1AB46C-C667-634B-A568-53461D379017}" dt="2020-09-20T23:13:15.431" v="5685" actId="14100"/>
        <pc:sldMkLst>
          <pc:docMk/>
          <pc:sldMk cId="4291720978" sldId="1086"/>
        </pc:sldMkLst>
        <pc:spChg chg="mod">
          <ac:chgData name="Phyllipe Lima" userId="afbdb2a7827722fd" providerId="LiveId" clId="{7D1AB46C-C667-634B-A568-53461D379017}" dt="2020-09-20T23:13:13.423" v="5684" actId="1076"/>
          <ac:spMkLst>
            <pc:docMk/>
            <pc:sldMk cId="4291720978" sldId="1086"/>
            <ac:spMk id="13" creationId="{80214C85-4602-A64F-8A18-B940445EC2CA}"/>
          </ac:spMkLst>
        </pc:spChg>
        <pc:picChg chg="mod">
          <ac:chgData name="Phyllipe Lima" userId="afbdb2a7827722fd" providerId="LiveId" clId="{7D1AB46C-C667-634B-A568-53461D379017}" dt="2020-09-20T23:13:15.431" v="5685" actId="14100"/>
          <ac:picMkLst>
            <pc:docMk/>
            <pc:sldMk cId="4291720978" sldId="1086"/>
            <ac:picMk id="4098" creationId="{A8CB66B7-D2B4-3A45-8342-ACEE8810943C}"/>
          </ac:picMkLst>
        </pc:picChg>
      </pc:sldChg>
      <pc:sldChg chg="addSp delSp modSp add mod modAnim">
        <pc:chgData name="Phyllipe Lima" userId="afbdb2a7827722fd" providerId="LiveId" clId="{7D1AB46C-C667-634B-A568-53461D379017}" dt="2020-09-20T23:14:08.077" v="5727" actId="1076"/>
        <pc:sldMkLst>
          <pc:docMk/>
          <pc:sldMk cId="3814614292" sldId="1087"/>
        </pc:sldMkLst>
        <pc:spChg chg="mod">
          <ac:chgData name="Phyllipe Lima" userId="afbdb2a7827722fd" providerId="LiveId" clId="{7D1AB46C-C667-634B-A568-53461D379017}" dt="2020-09-20T23:13:57.916" v="5724" actId="20577"/>
          <ac:spMkLst>
            <pc:docMk/>
            <pc:sldMk cId="3814614292" sldId="1087"/>
            <ac:spMk id="13" creationId="{80214C85-4602-A64F-8A18-B940445EC2CA}"/>
          </ac:spMkLst>
        </pc:spChg>
        <pc:picChg chg="del">
          <ac:chgData name="Phyllipe Lima" userId="afbdb2a7827722fd" providerId="LiveId" clId="{7D1AB46C-C667-634B-A568-53461D379017}" dt="2020-09-20T23:13:59.496" v="5725" actId="478"/>
          <ac:picMkLst>
            <pc:docMk/>
            <pc:sldMk cId="3814614292" sldId="1087"/>
            <ac:picMk id="4" creationId="{7502AD53-AC74-DC4D-BE4A-BFC0D2EC975B}"/>
          </ac:picMkLst>
        </pc:picChg>
        <pc:picChg chg="add mod">
          <ac:chgData name="Phyllipe Lima" userId="afbdb2a7827722fd" providerId="LiveId" clId="{7D1AB46C-C667-634B-A568-53461D379017}" dt="2020-09-20T23:14:08.077" v="5727" actId="1076"/>
          <ac:picMkLst>
            <pc:docMk/>
            <pc:sldMk cId="3814614292" sldId="1087"/>
            <ac:picMk id="5" creationId="{52623BF0-6C58-7A4B-9612-393EC420F5E7}"/>
          </ac:picMkLst>
        </pc:picChg>
      </pc:sldChg>
      <pc:sldChg chg="addSp delSp modSp add mod">
        <pc:chgData name="Phyllipe Lima" userId="afbdb2a7827722fd" providerId="LiveId" clId="{7D1AB46C-C667-634B-A568-53461D379017}" dt="2020-09-21T22:36:54.016" v="8705" actId="14100"/>
        <pc:sldMkLst>
          <pc:docMk/>
          <pc:sldMk cId="4152064090" sldId="1088"/>
        </pc:sldMkLst>
        <pc:spChg chg="mod">
          <ac:chgData name="Phyllipe Lima" userId="afbdb2a7827722fd" providerId="LiveId" clId="{7D1AB46C-C667-634B-A568-53461D379017}" dt="2020-09-21T00:14:55.120" v="6657" actId="20577"/>
          <ac:spMkLst>
            <pc:docMk/>
            <pc:sldMk cId="4152064090" sldId="1088"/>
            <ac:spMk id="13" creationId="{80214C85-4602-A64F-8A18-B940445EC2CA}"/>
          </ac:spMkLst>
        </pc:spChg>
        <pc:picChg chg="del mod">
          <ac:chgData name="Phyllipe Lima" userId="afbdb2a7827722fd" providerId="LiveId" clId="{7D1AB46C-C667-634B-A568-53461D379017}" dt="2020-09-21T00:14:12.977" v="6584" actId="478"/>
          <ac:picMkLst>
            <pc:docMk/>
            <pc:sldMk cId="4152064090" sldId="1088"/>
            <ac:picMk id="3" creationId="{954C5CB9-6F6D-B042-9B35-709631B23814}"/>
          </ac:picMkLst>
        </pc:picChg>
        <pc:picChg chg="add mod">
          <ac:chgData name="Phyllipe Lima" userId="afbdb2a7827722fd" providerId="LiveId" clId="{7D1AB46C-C667-634B-A568-53461D379017}" dt="2020-09-21T22:36:28.693" v="8700" actId="1076"/>
          <ac:picMkLst>
            <pc:docMk/>
            <pc:sldMk cId="4152064090" sldId="1088"/>
            <ac:picMk id="4" creationId="{57CC297A-E147-B14E-AF87-D1B69E654A92}"/>
          </ac:picMkLst>
        </pc:picChg>
        <pc:picChg chg="add mod">
          <ac:chgData name="Phyllipe Lima" userId="afbdb2a7827722fd" providerId="LiveId" clId="{7D1AB46C-C667-634B-A568-53461D379017}" dt="2020-09-21T22:36:54.016" v="8705" actId="14100"/>
          <ac:picMkLst>
            <pc:docMk/>
            <pc:sldMk cId="4152064090" sldId="1088"/>
            <ac:picMk id="5" creationId="{4C7B8371-2D1B-824E-8A3A-58D9FC301EA6}"/>
          </ac:picMkLst>
        </pc:picChg>
      </pc:sldChg>
      <pc:sldChg chg="addSp modSp add mod">
        <pc:chgData name="Phyllipe Lima" userId="afbdb2a7827722fd" providerId="LiveId" clId="{7D1AB46C-C667-634B-A568-53461D379017}" dt="2020-09-20T23:46:48.613" v="6027" actId="114"/>
        <pc:sldMkLst>
          <pc:docMk/>
          <pc:sldMk cId="338758230" sldId="1089"/>
        </pc:sldMkLst>
        <pc:spChg chg="mod">
          <ac:chgData name="Phyllipe Lima" userId="afbdb2a7827722fd" providerId="LiveId" clId="{7D1AB46C-C667-634B-A568-53461D379017}" dt="2020-09-20T23:46:48.613" v="6027" actId="114"/>
          <ac:spMkLst>
            <pc:docMk/>
            <pc:sldMk cId="338758230" sldId="1089"/>
            <ac:spMk id="13" creationId="{80214C85-4602-A64F-8A18-B940445EC2CA}"/>
          </ac:spMkLst>
        </pc:spChg>
        <pc:picChg chg="add mod">
          <ac:chgData name="Phyllipe Lima" userId="afbdb2a7827722fd" providerId="LiveId" clId="{7D1AB46C-C667-634B-A568-53461D379017}" dt="2020-09-20T23:40:44.852" v="5878" actId="1076"/>
          <ac:picMkLst>
            <pc:docMk/>
            <pc:sldMk cId="338758230" sldId="1089"/>
            <ac:picMk id="7170" creationId="{AE9E6F70-388F-DD45-8139-7635224CE2F4}"/>
          </ac:picMkLst>
        </pc:picChg>
      </pc:sldChg>
      <pc:sldChg chg="addSp modSp add mod">
        <pc:chgData name="Phyllipe Lima" userId="afbdb2a7827722fd" providerId="LiveId" clId="{7D1AB46C-C667-634B-A568-53461D379017}" dt="2020-09-20T23:46:27.048" v="6025" actId="1076"/>
        <pc:sldMkLst>
          <pc:docMk/>
          <pc:sldMk cId="410106999" sldId="1090"/>
        </pc:sldMkLst>
        <pc:spChg chg="mod">
          <ac:chgData name="Phyllipe Lima" userId="afbdb2a7827722fd" providerId="LiveId" clId="{7D1AB46C-C667-634B-A568-53461D379017}" dt="2020-09-20T23:46:15.159" v="6023" actId="20577"/>
          <ac:spMkLst>
            <pc:docMk/>
            <pc:sldMk cId="410106999" sldId="1090"/>
            <ac:spMk id="13" creationId="{80214C85-4602-A64F-8A18-B940445EC2CA}"/>
          </ac:spMkLst>
        </pc:spChg>
        <pc:picChg chg="add mod">
          <ac:chgData name="Phyllipe Lima" userId="afbdb2a7827722fd" providerId="LiveId" clId="{7D1AB46C-C667-634B-A568-53461D379017}" dt="2020-09-20T23:46:27.048" v="6025" actId="1076"/>
          <ac:picMkLst>
            <pc:docMk/>
            <pc:sldMk cId="410106999" sldId="1090"/>
            <ac:picMk id="8194" creationId="{FF01076F-625A-8743-8046-270D2310A3DA}"/>
          </ac:picMkLst>
        </pc:picChg>
      </pc:sldChg>
      <pc:sldChg chg="addSp delSp modSp add mod">
        <pc:chgData name="Phyllipe Lima" userId="afbdb2a7827722fd" providerId="LiveId" clId="{7D1AB46C-C667-634B-A568-53461D379017}" dt="2020-09-20T23:50:04.353" v="6314" actId="114"/>
        <pc:sldMkLst>
          <pc:docMk/>
          <pc:sldMk cId="1340525487" sldId="1091"/>
        </pc:sldMkLst>
        <pc:spChg chg="mod">
          <ac:chgData name="Phyllipe Lima" userId="afbdb2a7827722fd" providerId="LiveId" clId="{7D1AB46C-C667-634B-A568-53461D379017}" dt="2020-09-20T23:50:04.353" v="6314" actId="114"/>
          <ac:spMkLst>
            <pc:docMk/>
            <pc:sldMk cId="1340525487" sldId="1091"/>
            <ac:spMk id="13" creationId="{80214C85-4602-A64F-8A18-B940445EC2CA}"/>
          </ac:spMkLst>
        </pc:spChg>
        <pc:picChg chg="add mod">
          <ac:chgData name="Phyllipe Lima" userId="afbdb2a7827722fd" providerId="LiveId" clId="{7D1AB46C-C667-634B-A568-53461D379017}" dt="2020-09-20T23:50:00.523" v="6312" actId="14100"/>
          <ac:picMkLst>
            <pc:docMk/>
            <pc:sldMk cId="1340525487" sldId="1091"/>
            <ac:picMk id="4" creationId="{69352D2B-958C-7346-B01D-B17BF07433E8}"/>
          </ac:picMkLst>
        </pc:picChg>
        <pc:picChg chg="del">
          <ac:chgData name="Phyllipe Lima" userId="afbdb2a7827722fd" providerId="LiveId" clId="{7D1AB46C-C667-634B-A568-53461D379017}" dt="2020-09-20T23:48:04.696" v="6029" actId="478"/>
          <ac:picMkLst>
            <pc:docMk/>
            <pc:sldMk cId="1340525487" sldId="1091"/>
            <ac:picMk id="8194" creationId="{FF01076F-625A-8743-8046-270D2310A3DA}"/>
          </ac:picMkLst>
        </pc:picChg>
      </pc:sldChg>
      <pc:sldChg chg="addSp delSp modSp add mod ord">
        <pc:chgData name="Phyllipe Lima" userId="afbdb2a7827722fd" providerId="LiveId" clId="{7D1AB46C-C667-634B-A568-53461D379017}" dt="2020-09-21T00:08:58.793" v="6533" actId="1076"/>
        <pc:sldMkLst>
          <pc:docMk/>
          <pc:sldMk cId="3238646897" sldId="1092"/>
        </pc:sldMkLst>
        <pc:spChg chg="mod">
          <ac:chgData name="Phyllipe Lima" userId="afbdb2a7827722fd" providerId="LiveId" clId="{7D1AB46C-C667-634B-A568-53461D379017}" dt="2020-09-21T00:06:42.810" v="6494" actId="404"/>
          <ac:spMkLst>
            <pc:docMk/>
            <pc:sldMk cId="3238646897" sldId="1092"/>
            <ac:spMk id="13" creationId="{80214C85-4602-A64F-8A18-B940445EC2CA}"/>
          </ac:spMkLst>
        </pc:spChg>
        <pc:picChg chg="del">
          <ac:chgData name="Phyllipe Lima" userId="afbdb2a7827722fd" providerId="LiveId" clId="{7D1AB46C-C667-634B-A568-53461D379017}" dt="2020-09-21T00:03:04.657" v="6398" actId="478"/>
          <ac:picMkLst>
            <pc:docMk/>
            <pc:sldMk cId="3238646897" sldId="1092"/>
            <ac:picMk id="3" creationId="{954C5CB9-6F6D-B042-9B35-709631B23814}"/>
          </ac:picMkLst>
        </pc:picChg>
        <pc:picChg chg="add del mod">
          <ac:chgData name="Phyllipe Lima" userId="afbdb2a7827722fd" providerId="LiveId" clId="{7D1AB46C-C667-634B-A568-53461D379017}" dt="2020-09-21T00:06:20.866" v="6469" actId="478"/>
          <ac:picMkLst>
            <pc:docMk/>
            <pc:sldMk cId="3238646897" sldId="1092"/>
            <ac:picMk id="4" creationId="{5FA2F582-3B96-3D4B-BE59-172CFCB5FE22}"/>
          </ac:picMkLst>
        </pc:picChg>
        <pc:picChg chg="add del mod">
          <ac:chgData name="Phyllipe Lima" userId="afbdb2a7827722fd" providerId="LiveId" clId="{7D1AB46C-C667-634B-A568-53461D379017}" dt="2020-09-21T00:06:19.549" v="6468" actId="478"/>
          <ac:picMkLst>
            <pc:docMk/>
            <pc:sldMk cId="3238646897" sldId="1092"/>
            <ac:picMk id="5" creationId="{A4D2F087-C3DB-F141-9ACB-B5179ED9E32D}"/>
          </ac:picMkLst>
        </pc:picChg>
        <pc:picChg chg="add mod">
          <ac:chgData name="Phyllipe Lima" userId="afbdb2a7827722fd" providerId="LiveId" clId="{7D1AB46C-C667-634B-A568-53461D379017}" dt="2020-09-21T00:08:16.357" v="6516" actId="1076"/>
          <ac:picMkLst>
            <pc:docMk/>
            <pc:sldMk cId="3238646897" sldId="1092"/>
            <ac:picMk id="6" creationId="{4D8E5A8A-28DE-984E-9D15-0B9FC2F6421B}"/>
          </ac:picMkLst>
        </pc:picChg>
        <pc:picChg chg="add mod">
          <ac:chgData name="Phyllipe Lima" userId="afbdb2a7827722fd" providerId="LiveId" clId="{7D1AB46C-C667-634B-A568-53461D379017}" dt="2020-09-21T00:08:13.027" v="6514" actId="1076"/>
          <ac:picMkLst>
            <pc:docMk/>
            <pc:sldMk cId="3238646897" sldId="1092"/>
            <ac:picMk id="7" creationId="{FB6E7E18-C436-3A4F-9267-CEC0CBEB2117}"/>
          </ac:picMkLst>
        </pc:picChg>
        <pc:picChg chg="add mod">
          <ac:chgData name="Phyllipe Lima" userId="afbdb2a7827722fd" providerId="LiveId" clId="{7D1AB46C-C667-634B-A568-53461D379017}" dt="2020-09-21T00:08:09.717" v="6511" actId="14100"/>
          <ac:picMkLst>
            <pc:docMk/>
            <pc:sldMk cId="3238646897" sldId="1092"/>
            <ac:picMk id="8" creationId="{32095DB0-614F-CF4F-ABF3-FAD637A6FF4A}"/>
          </ac:picMkLst>
        </pc:picChg>
        <pc:picChg chg="add mod modCrop">
          <ac:chgData name="Phyllipe Lima" userId="afbdb2a7827722fd" providerId="LiveId" clId="{7D1AB46C-C667-634B-A568-53461D379017}" dt="2020-09-21T00:08:21.424" v="6517" actId="732"/>
          <ac:picMkLst>
            <pc:docMk/>
            <pc:sldMk cId="3238646897" sldId="1092"/>
            <ac:picMk id="9" creationId="{C9411A9D-3BBF-BF46-8CF8-2D065F01F6C3}"/>
          </ac:picMkLst>
        </pc:picChg>
        <pc:cxnChg chg="add del mod">
          <ac:chgData name="Phyllipe Lima" userId="afbdb2a7827722fd" providerId="LiveId" clId="{7D1AB46C-C667-634B-A568-53461D379017}" dt="2020-09-21T00:08:50.326" v="6528" actId="1076"/>
          <ac:cxnSpMkLst>
            <pc:docMk/>
            <pc:sldMk cId="3238646897" sldId="1092"/>
            <ac:cxnSpMk id="10" creationId="{CD88C8F0-70F4-684A-A448-15CE8D76E735}"/>
          </ac:cxnSpMkLst>
        </pc:cxnChg>
        <pc:cxnChg chg="add mod">
          <ac:chgData name="Phyllipe Lima" userId="afbdb2a7827722fd" providerId="LiveId" clId="{7D1AB46C-C667-634B-A568-53461D379017}" dt="2020-09-21T00:08:48.401" v="6527" actId="1076"/>
          <ac:cxnSpMkLst>
            <pc:docMk/>
            <pc:sldMk cId="3238646897" sldId="1092"/>
            <ac:cxnSpMk id="12" creationId="{C5B6726F-DFD3-4B49-8EAA-40ED5A4DA0D8}"/>
          </ac:cxnSpMkLst>
        </pc:cxnChg>
        <pc:cxnChg chg="add mod">
          <ac:chgData name="Phyllipe Lima" userId="afbdb2a7827722fd" providerId="LiveId" clId="{7D1AB46C-C667-634B-A568-53461D379017}" dt="2020-09-21T00:08:58.793" v="6533" actId="1076"/>
          <ac:cxnSpMkLst>
            <pc:docMk/>
            <pc:sldMk cId="3238646897" sldId="1092"/>
            <ac:cxnSpMk id="15" creationId="{A0056A97-8B8C-A748-A320-CE512235AC3B}"/>
          </ac:cxnSpMkLst>
        </pc:cxnChg>
      </pc:sldChg>
      <pc:sldChg chg="modSp add mod">
        <pc:chgData name="Phyllipe Lima" userId="afbdb2a7827722fd" providerId="LiveId" clId="{7D1AB46C-C667-634B-A568-53461D379017}" dt="2020-09-21T00:15:28.770" v="6660" actId="20577"/>
        <pc:sldMkLst>
          <pc:docMk/>
          <pc:sldMk cId="637145986" sldId="1093"/>
        </pc:sldMkLst>
        <pc:spChg chg="mod">
          <ac:chgData name="Phyllipe Lima" userId="afbdb2a7827722fd" providerId="LiveId" clId="{7D1AB46C-C667-634B-A568-53461D379017}" dt="2020-09-21T00:15:28.770" v="6660" actId="20577"/>
          <ac:spMkLst>
            <pc:docMk/>
            <pc:sldMk cId="637145986" sldId="1093"/>
            <ac:spMk id="13" creationId="{80214C85-4602-A64F-8A18-B940445EC2CA}"/>
          </ac:spMkLst>
        </pc:spChg>
      </pc:sldChg>
      <pc:sldChg chg="addSp delSp modSp add mod">
        <pc:chgData name="Phyllipe Lima" userId="afbdb2a7827722fd" providerId="LiveId" clId="{7D1AB46C-C667-634B-A568-53461D379017}" dt="2020-09-23T15:21:39.252" v="15527" actId="20577"/>
        <pc:sldMkLst>
          <pc:docMk/>
          <pc:sldMk cId="3534669075" sldId="1094"/>
        </pc:sldMkLst>
        <pc:spChg chg="mod">
          <ac:chgData name="Phyllipe Lima" userId="afbdb2a7827722fd" providerId="LiveId" clId="{7D1AB46C-C667-634B-A568-53461D379017}" dt="2020-09-23T15:21:39.252" v="15527" actId="20577"/>
          <ac:spMkLst>
            <pc:docMk/>
            <pc:sldMk cId="3534669075" sldId="1094"/>
            <ac:spMk id="13" creationId="{80214C85-4602-A64F-8A18-B940445EC2CA}"/>
          </ac:spMkLst>
        </pc:spChg>
        <pc:picChg chg="add mod">
          <ac:chgData name="Phyllipe Lima" userId="afbdb2a7827722fd" providerId="LiveId" clId="{7D1AB46C-C667-634B-A568-53461D379017}" dt="2020-09-21T00:50:32.433" v="6923" actId="1076"/>
          <ac:picMkLst>
            <pc:docMk/>
            <pc:sldMk cId="3534669075" sldId="1094"/>
            <ac:picMk id="2" creationId="{F6E1D9FA-27E3-464B-8E28-E66598BAC1EF}"/>
          </ac:picMkLst>
        </pc:picChg>
        <pc:picChg chg="del">
          <ac:chgData name="Phyllipe Lima" userId="afbdb2a7827722fd" providerId="LiveId" clId="{7D1AB46C-C667-634B-A568-53461D379017}" dt="2020-09-21T00:20:52.225" v="6662" actId="478"/>
          <ac:picMkLst>
            <pc:docMk/>
            <pc:sldMk cId="3534669075" sldId="1094"/>
            <ac:picMk id="4" creationId="{57CC297A-E147-B14E-AF87-D1B69E654A92}"/>
          </ac:picMkLst>
        </pc:picChg>
      </pc:sldChg>
      <pc:sldChg chg="addSp modSp add mod">
        <pc:chgData name="Phyllipe Lima" userId="afbdb2a7827722fd" providerId="LiveId" clId="{7D1AB46C-C667-634B-A568-53461D379017}" dt="2020-09-21T00:54:42.911" v="7024" actId="20577"/>
        <pc:sldMkLst>
          <pc:docMk/>
          <pc:sldMk cId="1076152288" sldId="1095"/>
        </pc:sldMkLst>
        <pc:spChg chg="mod">
          <ac:chgData name="Phyllipe Lima" userId="afbdb2a7827722fd" providerId="LiveId" clId="{7D1AB46C-C667-634B-A568-53461D379017}" dt="2020-09-21T00:54:42.911" v="7024" actId="20577"/>
          <ac:spMkLst>
            <pc:docMk/>
            <pc:sldMk cId="1076152288" sldId="1095"/>
            <ac:spMk id="13" creationId="{80214C85-4602-A64F-8A18-B940445EC2CA}"/>
          </ac:spMkLst>
        </pc:spChg>
        <pc:picChg chg="add mod">
          <ac:chgData name="Phyllipe Lima" userId="afbdb2a7827722fd" providerId="LiveId" clId="{7D1AB46C-C667-634B-A568-53461D379017}" dt="2020-09-21T00:54:19.245" v="7008" actId="1076"/>
          <ac:picMkLst>
            <pc:docMk/>
            <pc:sldMk cId="1076152288" sldId="1095"/>
            <ac:picMk id="11266" creationId="{6133F8C7-3973-0448-98BC-A5BE4B9803D4}"/>
          </ac:picMkLst>
        </pc:picChg>
      </pc:sldChg>
      <pc:sldChg chg="addSp modSp add mod">
        <pc:chgData name="Phyllipe Lima" userId="afbdb2a7827722fd" providerId="LiveId" clId="{7D1AB46C-C667-634B-A568-53461D379017}" dt="2020-09-21T01:05:50.294" v="7204" actId="1076"/>
        <pc:sldMkLst>
          <pc:docMk/>
          <pc:sldMk cId="189006330" sldId="1096"/>
        </pc:sldMkLst>
        <pc:spChg chg="mod">
          <ac:chgData name="Phyllipe Lima" userId="afbdb2a7827722fd" providerId="LiveId" clId="{7D1AB46C-C667-634B-A568-53461D379017}" dt="2020-09-21T01:04:54.856" v="7200" actId="404"/>
          <ac:spMkLst>
            <pc:docMk/>
            <pc:sldMk cId="189006330" sldId="1096"/>
            <ac:spMk id="13" creationId="{80214C85-4602-A64F-8A18-B940445EC2CA}"/>
          </ac:spMkLst>
        </pc:spChg>
        <pc:picChg chg="add mod">
          <ac:chgData name="Phyllipe Lima" userId="afbdb2a7827722fd" providerId="LiveId" clId="{7D1AB46C-C667-634B-A568-53461D379017}" dt="2020-09-21T01:05:50.294" v="7204" actId="1076"/>
          <ac:picMkLst>
            <pc:docMk/>
            <pc:sldMk cId="189006330" sldId="1096"/>
            <ac:picMk id="3" creationId="{479A0BE9-A279-A242-BC27-0179499A2078}"/>
          </ac:picMkLst>
        </pc:picChg>
      </pc:sldChg>
      <pc:sldChg chg="modSp add del mod">
        <pc:chgData name="Phyllipe Lima" userId="afbdb2a7827722fd" providerId="LiveId" clId="{7D1AB46C-C667-634B-A568-53461D379017}" dt="2020-09-21T01:33:05.598" v="8683" actId="2696"/>
        <pc:sldMkLst>
          <pc:docMk/>
          <pc:sldMk cId="1154740276" sldId="1097"/>
        </pc:sldMkLst>
        <pc:spChg chg="mod">
          <ac:chgData name="Phyllipe Lima" userId="afbdb2a7827722fd" providerId="LiveId" clId="{7D1AB46C-C667-634B-A568-53461D379017}" dt="2020-09-21T01:06:14.574" v="7212" actId="20577"/>
          <ac:spMkLst>
            <pc:docMk/>
            <pc:sldMk cId="1154740276" sldId="1097"/>
            <ac:spMk id="13" creationId="{80214C85-4602-A64F-8A18-B940445EC2CA}"/>
          </ac:spMkLst>
        </pc:spChg>
      </pc:sldChg>
      <pc:sldChg chg="addSp modSp add mod">
        <pc:chgData name="Phyllipe Lima" userId="afbdb2a7827722fd" providerId="LiveId" clId="{7D1AB46C-C667-634B-A568-53461D379017}" dt="2020-09-21T22:38:20.678" v="8763" actId="1076"/>
        <pc:sldMkLst>
          <pc:docMk/>
          <pc:sldMk cId="3637711117" sldId="1098"/>
        </pc:sldMkLst>
        <pc:spChg chg="mod">
          <ac:chgData name="Phyllipe Lima" userId="afbdb2a7827722fd" providerId="LiveId" clId="{7D1AB46C-C667-634B-A568-53461D379017}" dt="2020-09-21T22:37:47.386" v="8756" actId="404"/>
          <ac:spMkLst>
            <pc:docMk/>
            <pc:sldMk cId="3637711117" sldId="1098"/>
            <ac:spMk id="13" creationId="{80214C85-4602-A64F-8A18-B940445EC2CA}"/>
          </ac:spMkLst>
        </pc:spChg>
        <pc:picChg chg="add mod">
          <ac:chgData name="Phyllipe Lima" userId="afbdb2a7827722fd" providerId="LiveId" clId="{7D1AB46C-C667-634B-A568-53461D379017}" dt="2020-09-21T22:38:07.579" v="8759" actId="1076"/>
          <ac:picMkLst>
            <pc:docMk/>
            <pc:sldMk cId="3637711117" sldId="1098"/>
            <ac:picMk id="3" creationId="{E628240F-0CD8-9D40-9C27-D9F09694E9D7}"/>
          </ac:picMkLst>
        </pc:picChg>
        <pc:picChg chg="add mod">
          <ac:chgData name="Phyllipe Lima" userId="afbdb2a7827722fd" providerId="LiveId" clId="{7D1AB46C-C667-634B-A568-53461D379017}" dt="2020-09-21T22:38:20.678" v="8763" actId="1076"/>
          <ac:picMkLst>
            <pc:docMk/>
            <pc:sldMk cId="3637711117" sldId="1098"/>
            <ac:picMk id="4" creationId="{CCCF5CF0-7EEF-244B-9BF9-931E212BBDD2}"/>
          </ac:picMkLst>
        </pc:picChg>
      </pc:sldChg>
      <pc:sldChg chg="add">
        <pc:chgData name="Phyllipe Lima" userId="afbdb2a7827722fd" providerId="LiveId" clId="{7D1AB46C-C667-634B-A568-53461D379017}" dt="2020-09-21T22:49:33.253" v="8835"/>
        <pc:sldMkLst>
          <pc:docMk/>
          <pc:sldMk cId="3080841521" sldId="1099"/>
        </pc:sldMkLst>
      </pc:sldChg>
      <pc:sldChg chg="addSp modSp add del mod ord">
        <pc:chgData name="Phyllipe Lima" userId="afbdb2a7827722fd" providerId="LiveId" clId="{7D1AB46C-C667-634B-A568-53461D379017}" dt="2020-09-21T22:49:27.421" v="8834" actId="2696"/>
        <pc:sldMkLst>
          <pc:docMk/>
          <pc:sldMk cId="4077819192" sldId="1099"/>
        </pc:sldMkLst>
        <pc:spChg chg="mod">
          <ac:chgData name="Phyllipe Lima" userId="afbdb2a7827722fd" providerId="LiveId" clId="{7D1AB46C-C667-634B-A568-53461D379017}" dt="2020-09-21T00:30:01.290" v="6876" actId="1076"/>
          <ac:spMkLst>
            <pc:docMk/>
            <pc:sldMk cId="4077819192" sldId="1099"/>
            <ac:spMk id="13" creationId="{80214C85-4602-A64F-8A18-B940445EC2CA}"/>
          </ac:spMkLst>
        </pc:spChg>
        <pc:picChg chg="add mod">
          <ac:chgData name="Phyllipe Lima" userId="afbdb2a7827722fd" providerId="LiveId" clId="{7D1AB46C-C667-634B-A568-53461D379017}" dt="2020-09-21T00:29:57.320" v="6875" actId="1076"/>
          <ac:picMkLst>
            <pc:docMk/>
            <pc:sldMk cId="4077819192" sldId="1099"/>
            <ac:picMk id="3" creationId="{F1B8E505-2C3A-9A43-87F4-F47971D3EFC2}"/>
          </ac:picMkLst>
        </pc:picChg>
      </pc:sldChg>
      <pc:sldChg chg="modSp add mod">
        <pc:chgData name="Phyllipe Lima" userId="afbdb2a7827722fd" providerId="LiveId" clId="{7D1AB46C-C667-634B-A568-53461D379017}" dt="2020-09-21T00:30:27.021" v="6898" actId="14100"/>
        <pc:sldMkLst>
          <pc:docMk/>
          <pc:sldMk cId="2559697201" sldId="1100"/>
        </pc:sldMkLst>
        <pc:spChg chg="mod">
          <ac:chgData name="Phyllipe Lima" userId="afbdb2a7827722fd" providerId="LiveId" clId="{7D1AB46C-C667-634B-A568-53461D379017}" dt="2020-09-21T00:30:27.021" v="6898" actId="14100"/>
          <ac:spMkLst>
            <pc:docMk/>
            <pc:sldMk cId="2559697201" sldId="1100"/>
            <ac:spMk id="13" creationId="{80214C85-4602-A64F-8A18-B940445EC2CA}"/>
          </ac:spMkLst>
        </pc:spChg>
      </pc:sldChg>
      <pc:sldChg chg="addSp modSp add mod ord">
        <pc:chgData name="Phyllipe Lima" userId="afbdb2a7827722fd" providerId="LiveId" clId="{7D1AB46C-C667-634B-A568-53461D379017}" dt="2020-09-21T00:57:23.938" v="7083" actId="20577"/>
        <pc:sldMkLst>
          <pc:docMk/>
          <pc:sldMk cId="1816731043" sldId="1101"/>
        </pc:sldMkLst>
        <pc:spChg chg="mod">
          <ac:chgData name="Phyllipe Lima" userId="afbdb2a7827722fd" providerId="LiveId" clId="{7D1AB46C-C667-634B-A568-53461D379017}" dt="2020-09-21T00:57:23.938" v="7083" actId="20577"/>
          <ac:spMkLst>
            <pc:docMk/>
            <pc:sldMk cId="1816731043" sldId="1101"/>
            <ac:spMk id="13" creationId="{80214C85-4602-A64F-8A18-B940445EC2CA}"/>
          </ac:spMkLst>
        </pc:spChg>
        <pc:picChg chg="add mod">
          <ac:chgData name="Phyllipe Lima" userId="afbdb2a7827722fd" providerId="LiveId" clId="{7D1AB46C-C667-634B-A568-53461D379017}" dt="2020-09-21T00:53:21.139" v="6999" actId="1076"/>
          <ac:picMkLst>
            <pc:docMk/>
            <pc:sldMk cId="1816731043" sldId="1101"/>
            <ac:picMk id="10242" creationId="{B9EF2DBA-D87D-8242-A259-7B684F8C402A}"/>
          </ac:picMkLst>
        </pc:picChg>
      </pc:sldChg>
      <pc:sldChg chg="addSp modSp add mod">
        <pc:chgData name="Phyllipe Lima" userId="afbdb2a7827722fd" providerId="LiveId" clId="{7D1AB46C-C667-634B-A568-53461D379017}" dt="2020-09-21T01:03:36.235" v="7089" actId="14100"/>
        <pc:sldMkLst>
          <pc:docMk/>
          <pc:sldMk cId="2344536939" sldId="1102"/>
        </pc:sldMkLst>
        <pc:spChg chg="mod">
          <ac:chgData name="Phyllipe Lima" userId="afbdb2a7827722fd" providerId="LiveId" clId="{7D1AB46C-C667-634B-A568-53461D379017}" dt="2020-09-21T01:02:35.695" v="7086" actId="403"/>
          <ac:spMkLst>
            <pc:docMk/>
            <pc:sldMk cId="2344536939" sldId="1102"/>
            <ac:spMk id="13" creationId="{80214C85-4602-A64F-8A18-B940445EC2CA}"/>
          </ac:spMkLst>
        </pc:spChg>
        <pc:picChg chg="add mod">
          <ac:chgData name="Phyllipe Lima" userId="afbdb2a7827722fd" providerId="LiveId" clId="{7D1AB46C-C667-634B-A568-53461D379017}" dt="2020-09-21T01:03:36.235" v="7089" actId="14100"/>
          <ac:picMkLst>
            <pc:docMk/>
            <pc:sldMk cId="2344536939" sldId="1102"/>
            <ac:picMk id="12290" creationId="{FBFFEE24-B1B4-A74E-B223-2E1CFA5F9351}"/>
          </ac:picMkLst>
        </pc:picChg>
      </pc:sldChg>
      <pc:sldChg chg="add del">
        <pc:chgData name="Phyllipe Lima" userId="afbdb2a7827722fd" providerId="LiveId" clId="{7D1AB46C-C667-634B-A568-53461D379017}" dt="2020-09-21T00:55:59.815" v="7079" actId="2696"/>
        <pc:sldMkLst>
          <pc:docMk/>
          <pc:sldMk cId="2289603955" sldId="1103"/>
        </pc:sldMkLst>
      </pc:sldChg>
      <pc:sldChg chg="addSp delSp modSp add mod">
        <pc:chgData name="Phyllipe Lima" userId="afbdb2a7827722fd" providerId="LiveId" clId="{7D1AB46C-C667-634B-A568-53461D379017}" dt="2020-09-21T01:19:17.861" v="7846" actId="20577"/>
        <pc:sldMkLst>
          <pc:docMk/>
          <pc:sldMk cId="2468561386" sldId="1103"/>
        </pc:sldMkLst>
        <pc:spChg chg="add mod">
          <ac:chgData name="Phyllipe Lima" userId="afbdb2a7827722fd" providerId="LiveId" clId="{7D1AB46C-C667-634B-A568-53461D379017}" dt="2020-09-21T01:19:17.861" v="7846" actId="20577"/>
          <ac:spMkLst>
            <pc:docMk/>
            <pc:sldMk cId="2468561386" sldId="1103"/>
            <ac:spMk id="11" creationId="{37CE771C-1488-E947-BA79-5DCD9B975763}"/>
          </ac:spMkLst>
        </pc:spChg>
        <pc:spChg chg="del mod">
          <ac:chgData name="Phyllipe Lima" userId="afbdb2a7827722fd" providerId="LiveId" clId="{7D1AB46C-C667-634B-A568-53461D379017}" dt="2020-09-21T01:17:53.203" v="7667"/>
          <ac:spMkLst>
            <pc:docMk/>
            <pc:sldMk cId="2468561386" sldId="1103"/>
            <ac:spMk id="13" creationId="{80214C85-4602-A64F-8A18-B940445EC2CA}"/>
          </ac:spMkLst>
        </pc:spChg>
        <pc:picChg chg="del">
          <ac:chgData name="Phyllipe Lima" userId="afbdb2a7827722fd" providerId="LiveId" clId="{7D1AB46C-C667-634B-A568-53461D379017}" dt="2020-09-21T01:17:27.952" v="7654" actId="478"/>
          <ac:picMkLst>
            <pc:docMk/>
            <pc:sldMk cId="2468561386" sldId="1103"/>
            <ac:picMk id="6" creationId="{4D8E5A8A-28DE-984E-9D15-0B9FC2F6421B}"/>
          </ac:picMkLst>
        </pc:picChg>
        <pc:picChg chg="del">
          <ac:chgData name="Phyllipe Lima" userId="afbdb2a7827722fd" providerId="LiveId" clId="{7D1AB46C-C667-634B-A568-53461D379017}" dt="2020-09-21T01:17:44.096" v="7661" actId="478"/>
          <ac:picMkLst>
            <pc:docMk/>
            <pc:sldMk cId="2468561386" sldId="1103"/>
            <ac:picMk id="7" creationId="{FB6E7E18-C436-3A4F-9267-CEC0CBEB2117}"/>
          </ac:picMkLst>
        </pc:picChg>
        <pc:picChg chg="mod">
          <ac:chgData name="Phyllipe Lima" userId="afbdb2a7827722fd" providerId="LiveId" clId="{7D1AB46C-C667-634B-A568-53461D379017}" dt="2020-09-21T01:19:05.077" v="7807" actId="1076"/>
          <ac:picMkLst>
            <pc:docMk/>
            <pc:sldMk cId="2468561386" sldId="1103"/>
            <ac:picMk id="8" creationId="{32095DB0-614F-CF4F-ABF3-FAD637A6FF4A}"/>
          </ac:picMkLst>
        </pc:picChg>
        <pc:picChg chg="mod">
          <ac:chgData name="Phyllipe Lima" userId="afbdb2a7827722fd" providerId="LiveId" clId="{7D1AB46C-C667-634B-A568-53461D379017}" dt="2020-09-21T01:19:04.102" v="7806" actId="1076"/>
          <ac:picMkLst>
            <pc:docMk/>
            <pc:sldMk cId="2468561386" sldId="1103"/>
            <ac:picMk id="9" creationId="{C9411A9D-3BBF-BF46-8CF8-2D065F01F6C3}"/>
          </ac:picMkLst>
        </pc:picChg>
        <pc:cxnChg chg="del">
          <ac:chgData name="Phyllipe Lima" userId="afbdb2a7827722fd" providerId="LiveId" clId="{7D1AB46C-C667-634B-A568-53461D379017}" dt="2020-09-21T01:17:29.385" v="7655" actId="478"/>
          <ac:cxnSpMkLst>
            <pc:docMk/>
            <pc:sldMk cId="2468561386" sldId="1103"/>
            <ac:cxnSpMk id="10" creationId="{CD88C8F0-70F4-684A-A448-15CE8D76E735}"/>
          </ac:cxnSpMkLst>
        </pc:cxnChg>
        <pc:cxnChg chg="del">
          <ac:chgData name="Phyllipe Lima" userId="afbdb2a7827722fd" providerId="LiveId" clId="{7D1AB46C-C667-634B-A568-53461D379017}" dt="2020-09-21T01:17:42.636" v="7660" actId="478"/>
          <ac:cxnSpMkLst>
            <pc:docMk/>
            <pc:sldMk cId="2468561386" sldId="1103"/>
            <ac:cxnSpMk id="12" creationId="{C5B6726F-DFD3-4B49-8EAA-40ED5A4DA0D8}"/>
          </ac:cxnSpMkLst>
        </pc:cxnChg>
        <pc:cxnChg chg="mod">
          <ac:chgData name="Phyllipe Lima" userId="afbdb2a7827722fd" providerId="LiveId" clId="{7D1AB46C-C667-634B-A568-53461D379017}" dt="2020-09-21T01:19:06.171" v="7808" actId="1076"/>
          <ac:cxnSpMkLst>
            <pc:docMk/>
            <pc:sldMk cId="2468561386" sldId="1103"/>
            <ac:cxnSpMk id="15" creationId="{A0056A97-8B8C-A748-A320-CE512235AC3B}"/>
          </ac:cxnSpMkLst>
        </pc:cxnChg>
      </pc:sldChg>
      <pc:sldChg chg="add del">
        <pc:chgData name="Phyllipe Lima" userId="afbdb2a7827722fd" providerId="LiveId" clId="{7D1AB46C-C667-634B-A568-53461D379017}" dt="2020-09-21T01:07:16.897" v="7257" actId="2696"/>
        <pc:sldMkLst>
          <pc:docMk/>
          <pc:sldMk cId="1707536549" sldId="1104"/>
        </pc:sldMkLst>
      </pc:sldChg>
      <pc:sldChg chg="addSp delSp modSp add mod ord">
        <pc:chgData name="Phyllipe Lima" userId="afbdb2a7827722fd" providerId="LiveId" clId="{7D1AB46C-C667-634B-A568-53461D379017}" dt="2020-09-21T01:09:00.056" v="7395" actId="20578"/>
        <pc:sldMkLst>
          <pc:docMk/>
          <pc:sldMk cId="2047809383" sldId="1104"/>
        </pc:sldMkLst>
        <pc:spChg chg="mod">
          <ac:chgData name="Phyllipe Lima" userId="afbdb2a7827722fd" providerId="LiveId" clId="{7D1AB46C-C667-634B-A568-53461D379017}" dt="2020-09-21T01:08:30.748" v="7390" actId="20577"/>
          <ac:spMkLst>
            <pc:docMk/>
            <pc:sldMk cId="2047809383" sldId="1104"/>
            <ac:spMk id="13" creationId="{80214C85-4602-A64F-8A18-B940445EC2CA}"/>
          </ac:spMkLst>
        </pc:spChg>
        <pc:picChg chg="del">
          <ac:chgData name="Phyllipe Lima" userId="afbdb2a7827722fd" providerId="LiveId" clId="{7D1AB46C-C667-634B-A568-53461D379017}" dt="2020-09-21T01:07:29.636" v="7260" actId="478"/>
          <ac:picMkLst>
            <pc:docMk/>
            <pc:sldMk cId="2047809383" sldId="1104"/>
            <ac:picMk id="6" creationId="{4D8E5A8A-28DE-984E-9D15-0B9FC2F6421B}"/>
          </ac:picMkLst>
        </pc:picChg>
        <pc:picChg chg="del">
          <ac:chgData name="Phyllipe Lima" userId="afbdb2a7827722fd" providerId="LiveId" clId="{7D1AB46C-C667-634B-A568-53461D379017}" dt="2020-09-21T01:07:32.407" v="7265" actId="478"/>
          <ac:picMkLst>
            <pc:docMk/>
            <pc:sldMk cId="2047809383" sldId="1104"/>
            <ac:picMk id="7" creationId="{FB6E7E18-C436-3A4F-9267-CEC0CBEB2117}"/>
          </ac:picMkLst>
        </pc:picChg>
        <pc:picChg chg="del">
          <ac:chgData name="Phyllipe Lima" userId="afbdb2a7827722fd" providerId="LiveId" clId="{7D1AB46C-C667-634B-A568-53461D379017}" dt="2020-09-21T01:07:28.916" v="7259" actId="478"/>
          <ac:picMkLst>
            <pc:docMk/>
            <pc:sldMk cId="2047809383" sldId="1104"/>
            <ac:picMk id="8" creationId="{32095DB0-614F-CF4F-ABF3-FAD637A6FF4A}"/>
          </ac:picMkLst>
        </pc:picChg>
        <pc:picChg chg="del">
          <ac:chgData name="Phyllipe Lima" userId="afbdb2a7827722fd" providerId="LiveId" clId="{7D1AB46C-C667-634B-A568-53461D379017}" dt="2020-09-21T01:07:30.740" v="7262" actId="478"/>
          <ac:picMkLst>
            <pc:docMk/>
            <pc:sldMk cId="2047809383" sldId="1104"/>
            <ac:picMk id="9" creationId="{C9411A9D-3BBF-BF46-8CF8-2D065F01F6C3}"/>
          </ac:picMkLst>
        </pc:picChg>
        <pc:picChg chg="add mod">
          <ac:chgData name="Phyllipe Lima" userId="afbdb2a7827722fd" providerId="LiveId" clId="{7D1AB46C-C667-634B-A568-53461D379017}" dt="2020-09-21T01:08:56.308" v="7394" actId="1076"/>
          <ac:picMkLst>
            <pc:docMk/>
            <pc:sldMk cId="2047809383" sldId="1104"/>
            <ac:picMk id="11" creationId="{7EE4B1A7-5E19-FC44-983E-805D64D108DC}"/>
          </ac:picMkLst>
        </pc:picChg>
        <pc:cxnChg chg="del">
          <ac:chgData name="Phyllipe Lima" userId="afbdb2a7827722fd" providerId="LiveId" clId="{7D1AB46C-C667-634B-A568-53461D379017}" dt="2020-09-21T01:07:30.280" v="7261" actId="478"/>
          <ac:cxnSpMkLst>
            <pc:docMk/>
            <pc:sldMk cId="2047809383" sldId="1104"/>
            <ac:cxnSpMk id="10" creationId="{CD88C8F0-70F4-684A-A448-15CE8D76E735}"/>
          </ac:cxnSpMkLst>
        </pc:cxnChg>
        <pc:cxnChg chg="del">
          <ac:chgData name="Phyllipe Lima" userId="afbdb2a7827722fd" providerId="LiveId" clId="{7D1AB46C-C667-634B-A568-53461D379017}" dt="2020-09-21T01:07:31.865" v="7264" actId="478"/>
          <ac:cxnSpMkLst>
            <pc:docMk/>
            <pc:sldMk cId="2047809383" sldId="1104"/>
            <ac:cxnSpMk id="12" creationId="{C5B6726F-DFD3-4B49-8EAA-40ED5A4DA0D8}"/>
          </ac:cxnSpMkLst>
        </pc:cxnChg>
        <pc:cxnChg chg="del">
          <ac:chgData name="Phyllipe Lima" userId="afbdb2a7827722fd" providerId="LiveId" clId="{7D1AB46C-C667-634B-A568-53461D379017}" dt="2020-09-21T01:07:31.303" v="7263" actId="478"/>
          <ac:cxnSpMkLst>
            <pc:docMk/>
            <pc:sldMk cId="2047809383" sldId="1104"/>
            <ac:cxnSpMk id="15" creationId="{A0056A97-8B8C-A748-A320-CE512235AC3B}"/>
          </ac:cxnSpMkLst>
        </pc:cxnChg>
      </pc:sldChg>
      <pc:sldChg chg="addSp delSp modSp add mod ord">
        <pc:chgData name="Phyllipe Lima" userId="afbdb2a7827722fd" providerId="LiveId" clId="{7D1AB46C-C667-634B-A568-53461D379017}" dt="2020-09-21T01:11:05.249" v="7548" actId="1076"/>
        <pc:sldMkLst>
          <pc:docMk/>
          <pc:sldMk cId="786149605" sldId="1105"/>
        </pc:sldMkLst>
        <pc:spChg chg="mod">
          <ac:chgData name="Phyllipe Lima" userId="afbdb2a7827722fd" providerId="LiveId" clId="{7D1AB46C-C667-634B-A568-53461D379017}" dt="2020-09-21T01:10:23.112" v="7541" actId="20577"/>
          <ac:spMkLst>
            <pc:docMk/>
            <pc:sldMk cId="786149605" sldId="1105"/>
            <ac:spMk id="13" creationId="{80214C85-4602-A64F-8A18-B940445EC2CA}"/>
          </ac:spMkLst>
        </pc:spChg>
        <pc:picChg chg="del">
          <ac:chgData name="Phyllipe Lima" userId="afbdb2a7827722fd" providerId="LiveId" clId="{7D1AB46C-C667-634B-A568-53461D379017}" dt="2020-09-21T01:09:30.409" v="7444" actId="478"/>
          <ac:picMkLst>
            <pc:docMk/>
            <pc:sldMk cId="786149605" sldId="1105"/>
            <ac:picMk id="6" creationId="{4D8E5A8A-28DE-984E-9D15-0B9FC2F6421B}"/>
          </ac:picMkLst>
        </pc:picChg>
        <pc:picChg chg="del">
          <ac:chgData name="Phyllipe Lima" userId="afbdb2a7827722fd" providerId="LiveId" clId="{7D1AB46C-C667-634B-A568-53461D379017}" dt="2020-09-21T01:09:32.537" v="7448" actId="478"/>
          <ac:picMkLst>
            <pc:docMk/>
            <pc:sldMk cId="786149605" sldId="1105"/>
            <ac:picMk id="7" creationId="{FB6E7E18-C436-3A4F-9267-CEC0CBEB2117}"/>
          </ac:picMkLst>
        </pc:picChg>
        <pc:picChg chg="del">
          <ac:chgData name="Phyllipe Lima" userId="afbdb2a7827722fd" providerId="LiveId" clId="{7D1AB46C-C667-634B-A568-53461D379017}" dt="2020-09-21T01:09:29.177" v="7442" actId="478"/>
          <ac:picMkLst>
            <pc:docMk/>
            <pc:sldMk cId="786149605" sldId="1105"/>
            <ac:picMk id="8" creationId="{32095DB0-614F-CF4F-ABF3-FAD637A6FF4A}"/>
          </ac:picMkLst>
        </pc:picChg>
        <pc:picChg chg="del">
          <ac:chgData name="Phyllipe Lima" userId="afbdb2a7827722fd" providerId="LiveId" clId="{7D1AB46C-C667-634B-A568-53461D379017}" dt="2020-09-21T01:09:29.829" v="7443" actId="478"/>
          <ac:picMkLst>
            <pc:docMk/>
            <pc:sldMk cId="786149605" sldId="1105"/>
            <ac:picMk id="9" creationId="{C9411A9D-3BBF-BF46-8CF8-2D065F01F6C3}"/>
          </ac:picMkLst>
        </pc:picChg>
        <pc:picChg chg="add mod">
          <ac:chgData name="Phyllipe Lima" userId="afbdb2a7827722fd" providerId="LiveId" clId="{7D1AB46C-C667-634B-A568-53461D379017}" dt="2020-09-21T01:11:05.249" v="7548" actId="1076"/>
          <ac:picMkLst>
            <pc:docMk/>
            <pc:sldMk cId="786149605" sldId="1105"/>
            <ac:picMk id="13314" creationId="{0FEA5CDE-8688-7A4B-AB7E-2B029460C1F0}"/>
          </ac:picMkLst>
        </pc:picChg>
        <pc:cxnChg chg="del">
          <ac:chgData name="Phyllipe Lima" userId="afbdb2a7827722fd" providerId="LiveId" clId="{7D1AB46C-C667-634B-A568-53461D379017}" dt="2020-09-21T01:09:30.868" v="7445" actId="478"/>
          <ac:cxnSpMkLst>
            <pc:docMk/>
            <pc:sldMk cId="786149605" sldId="1105"/>
            <ac:cxnSpMk id="10" creationId="{CD88C8F0-70F4-684A-A448-15CE8D76E735}"/>
          </ac:cxnSpMkLst>
        </pc:cxnChg>
        <pc:cxnChg chg="del">
          <ac:chgData name="Phyllipe Lima" userId="afbdb2a7827722fd" providerId="LiveId" clId="{7D1AB46C-C667-634B-A568-53461D379017}" dt="2020-09-21T01:09:32.024" v="7447" actId="478"/>
          <ac:cxnSpMkLst>
            <pc:docMk/>
            <pc:sldMk cId="786149605" sldId="1105"/>
            <ac:cxnSpMk id="12" creationId="{C5B6726F-DFD3-4B49-8EAA-40ED5A4DA0D8}"/>
          </ac:cxnSpMkLst>
        </pc:cxnChg>
        <pc:cxnChg chg="del">
          <ac:chgData name="Phyllipe Lima" userId="afbdb2a7827722fd" providerId="LiveId" clId="{7D1AB46C-C667-634B-A568-53461D379017}" dt="2020-09-21T01:09:31.438" v="7446" actId="478"/>
          <ac:cxnSpMkLst>
            <pc:docMk/>
            <pc:sldMk cId="786149605" sldId="1105"/>
            <ac:cxnSpMk id="15" creationId="{A0056A97-8B8C-A748-A320-CE512235AC3B}"/>
          </ac:cxnSpMkLst>
        </pc:cxnChg>
      </pc:sldChg>
      <pc:sldChg chg="addSp delSp modSp add mod">
        <pc:chgData name="Phyllipe Lima" userId="afbdb2a7827722fd" providerId="LiveId" clId="{7D1AB46C-C667-634B-A568-53461D379017}" dt="2020-09-21T01:17:07.322" v="7652" actId="14100"/>
        <pc:sldMkLst>
          <pc:docMk/>
          <pc:sldMk cId="1781386519" sldId="1106"/>
        </pc:sldMkLst>
        <pc:spChg chg="mod">
          <ac:chgData name="Phyllipe Lima" userId="afbdb2a7827722fd" providerId="LiveId" clId="{7D1AB46C-C667-634B-A568-53461D379017}" dt="2020-09-21T01:15:55.362" v="7641" actId="114"/>
          <ac:spMkLst>
            <pc:docMk/>
            <pc:sldMk cId="1781386519" sldId="1106"/>
            <ac:spMk id="13" creationId="{80214C85-4602-A64F-8A18-B940445EC2CA}"/>
          </ac:spMkLst>
        </pc:spChg>
        <pc:picChg chg="del">
          <ac:chgData name="Phyllipe Lima" userId="afbdb2a7827722fd" providerId="LiveId" clId="{7D1AB46C-C667-634B-A568-53461D379017}" dt="2020-09-21T01:15:05.961" v="7635" actId="478"/>
          <ac:picMkLst>
            <pc:docMk/>
            <pc:sldMk cId="1781386519" sldId="1106"/>
            <ac:picMk id="13314" creationId="{0FEA5CDE-8688-7A4B-AB7E-2B029460C1F0}"/>
          </ac:picMkLst>
        </pc:picChg>
        <pc:picChg chg="add mod">
          <ac:chgData name="Phyllipe Lima" userId="afbdb2a7827722fd" providerId="LiveId" clId="{7D1AB46C-C667-634B-A568-53461D379017}" dt="2020-09-21T01:17:07.322" v="7652" actId="14100"/>
          <ac:picMkLst>
            <pc:docMk/>
            <pc:sldMk cId="1781386519" sldId="1106"/>
            <ac:picMk id="15362" creationId="{3588F4BC-26C2-1743-819A-EB5D8FC6CB9A}"/>
          </ac:picMkLst>
        </pc:picChg>
      </pc:sldChg>
      <pc:sldChg chg="addSp modSp add mod">
        <pc:chgData name="Phyllipe Lima" userId="afbdb2a7827722fd" providerId="LiveId" clId="{7D1AB46C-C667-634B-A568-53461D379017}" dt="2020-09-22T20:01:19.999" v="15415" actId="20577"/>
        <pc:sldMkLst>
          <pc:docMk/>
          <pc:sldMk cId="2826070840" sldId="1107"/>
        </pc:sldMkLst>
        <pc:spChg chg="add mod">
          <ac:chgData name="Phyllipe Lima" userId="afbdb2a7827722fd" providerId="LiveId" clId="{7D1AB46C-C667-634B-A568-53461D379017}" dt="2020-09-21T01:20:50.528" v="7956" actId="1076"/>
          <ac:spMkLst>
            <pc:docMk/>
            <pc:sldMk cId="2826070840" sldId="1107"/>
            <ac:spMk id="4" creationId="{BCD98279-1234-5F45-A7C2-6B4D2891E33E}"/>
          </ac:spMkLst>
        </pc:spChg>
        <pc:spChg chg="mod">
          <ac:chgData name="Phyllipe Lima" userId="afbdb2a7827722fd" providerId="LiveId" clId="{7D1AB46C-C667-634B-A568-53461D379017}" dt="2020-09-22T20:01:19.999" v="15415" actId="20577"/>
          <ac:spMkLst>
            <pc:docMk/>
            <pc:sldMk cId="2826070840" sldId="1107"/>
            <ac:spMk id="11" creationId="{37CE771C-1488-E947-BA79-5DCD9B975763}"/>
          </ac:spMkLst>
        </pc:spChg>
        <pc:picChg chg="mod">
          <ac:chgData name="Phyllipe Lima" userId="afbdb2a7827722fd" providerId="LiveId" clId="{7D1AB46C-C667-634B-A568-53461D379017}" dt="2020-09-21T01:20:50.528" v="7956" actId="1076"/>
          <ac:picMkLst>
            <pc:docMk/>
            <pc:sldMk cId="2826070840" sldId="1107"/>
            <ac:picMk id="8" creationId="{32095DB0-614F-CF4F-ABF3-FAD637A6FF4A}"/>
          </ac:picMkLst>
        </pc:picChg>
        <pc:picChg chg="mod">
          <ac:chgData name="Phyllipe Lima" userId="afbdb2a7827722fd" providerId="LiveId" clId="{7D1AB46C-C667-634B-A568-53461D379017}" dt="2020-09-21T01:20:50.528" v="7956" actId="1076"/>
          <ac:picMkLst>
            <pc:docMk/>
            <pc:sldMk cId="2826070840" sldId="1107"/>
            <ac:picMk id="9" creationId="{C9411A9D-3BBF-BF46-8CF8-2D065F01F6C3}"/>
          </ac:picMkLst>
        </pc:picChg>
        <pc:cxnChg chg="mod">
          <ac:chgData name="Phyllipe Lima" userId="afbdb2a7827722fd" providerId="LiveId" clId="{7D1AB46C-C667-634B-A568-53461D379017}" dt="2020-09-21T01:20:50.528" v="7956" actId="1076"/>
          <ac:cxnSpMkLst>
            <pc:docMk/>
            <pc:sldMk cId="2826070840" sldId="1107"/>
            <ac:cxnSpMk id="15" creationId="{A0056A97-8B8C-A748-A320-CE512235AC3B}"/>
          </ac:cxnSpMkLst>
        </pc:cxnChg>
      </pc:sldChg>
      <pc:sldChg chg="addSp delSp modSp add mod">
        <pc:chgData name="Phyllipe Lima" userId="afbdb2a7827722fd" providerId="LiveId" clId="{7D1AB46C-C667-634B-A568-53461D379017}" dt="2020-09-21T01:22:49.170" v="8033" actId="1076"/>
        <pc:sldMkLst>
          <pc:docMk/>
          <pc:sldMk cId="2015224240" sldId="1108"/>
        </pc:sldMkLst>
        <pc:spChg chg="del mod">
          <ac:chgData name="Phyllipe Lima" userId="afbdb2a7827722fd" providerId="LiveId" clId="{7D1AB46C-C667-634B-A568-53461D379017}" dt="2020-09-21T01:22:38.680" v="8025" actId="478"/>
          <ac:spMkLst>
            <pc:docMk/>
            <pc:sldMk cId="2015224240" sldId="1108"/>
            <ac:spMk id="4" creationId="{BCD98279-1234-5F45-A7C2-6B4D2891E33E}"/>
          </ac:spMkLst>
        </pc:spChg>
        <pc:spChg chg="mod">
          <ac:chgData name="Phyllipe Lima" userId="afbdb2a7827722fd" providerId="LiveId" clId="{7D1AB46C-C667-634B-A568-53461D379017}" dt="2020-09-21T01:21:30.449" v="8023" actId="20577"/>
          <ac:spMkLst>
            <pc:docMk/>
            <pc:sldMk cId="2015224240" sldId="1108"/>
            <ac:spMk id="11" creationId="{37CE771C-1488-E947-BA79-5DCD9B975763}"/>
          </ac:spMkLst>
        </pc:spChg>
        <pc:picChg chg="mod">
          <ac:chgData name="Phyllipe Lima" userId="afbdb2a7827722fd" providerId="LiveId" clId="{7D1AB46C-C667-634B-A568-53461D379017}" dt="2020-09-21T01:22:44.623" v="8030" actId="1076"/>
          <ac:picMkLst>
            <pc:docMk/>
            <pc:sldMk cId="2015224240" sldId="1108"/>
            <ac:picMk id="8" creationId="{32095DB0-614F-CF4F-ABF3-FAD637A6FF4A}"/>
          </ac:picMkLst>
        </pc:picChg>
        <pc:picChg chg="add mod">
          <ac:chgData name="Phyllipe Lima" userId="afbdb2a7827722fd" providerId="LiveId" clId="{7D1AB46C-C667-634B-A568-53461D379017}" dt="2020-09-21T01:22:49.170" v="8033" actId="1076"/>
          <ac:picMkLst>
            <pc:docMk/>
            <pc:sldMk cId="2015224240" sldId="1108"/>
            <ac:picMk id="18434" creationId="{3B31B18D-316A-D24D-A97C-63AFC55F5709}"/>
          </ac:picMkLst>
        </pc:picChg>
        <pc:cxnChg chg="del">
          <ac:chgData name="Phyllipe Lima" userId="afbdb2a7827722fd" providerId="LiveId" clId="{7D1AB46C-C667-634B-A568-53461D379017}" dt="2020-09-21T01:22:39.576" v="8026" actId="478"/>
          <ac:cxnSpMkLst>
            <pc:docMk/>
            <pc:sldMk cId="2015224240" sldId="1108"/>
            <ac:cxnSpMk id="15" creationId="{A0056A97-8B8C-A748-A320-CE512235AC3B}"/>
          </ac:cxnSpMkLst>
        </pc:cxnChg>
      </pc:sldChg>
      <pc:sldChg chg="addSp delSp modSp add mod">
        <pc:chgData name="Phyllipe Lima" userId="afbdb2a7827722fd" providerId="LiveId" clId="{7D1AB46C-C667-634B-A568-53461D379017}" dt="2020-09-21T01:24:16.156" v="8180" actId="14100"/>
        <pc:sldMkLst>
          <pc:docMk/>
          <pc:sldMk cId="2068541803" sldId="1109"/>
        </pc:sldMkLst>
        <pc:spChg chg="add mod">
          <ac:chgData name="Phyllipe Lima" userId="afbdb2a7827722fd" providerId="LiveId" clId="{7D1AB46C-C667-634B-A568-53461D379017}" dt="2020-09-21T01:24:12.784" v="8179" actId="20577"/>
          <ac:spMkLst>
            <pc:docMk/>
            <pc:sldMk cId="2068541803" sldId="1109"/>
            <ac:spMk id="7" creationId="{467EBE9F-B7FF-EF43-8870-BE2AE627E618}"/>
          </ac:spMkLst>
        </pc:spChg>
        <pc:spChg chg="mod">
          <ac:chgData name="Phyllipe Lima" userId="afbdb2a7827722fd" providerId="LiveId" clId="{7D1AB46C-C667-634B-A568-53461D379017}" dt="2020-09-21T01:23:53.718" v="8167" actId="20577"/>
          <ac:spMkLst>
            <pc:docMk/>
            <pc:sldMk cId="2068541803" sldId="1109"/>
            <ac:spMk id="11" creationId="{37CE771C-1488-E947-BA79-5DCD9B975763}"/>
          </ac:spMkLst>
        </pc:spChg>
        <pc:picChg chg="mod">
          <ac:chgData name="Phyllipe Lima" userId="afbdb2a7827722fd" providerId="LiveId" clId="{7D1AB46C-C667-634B-A568-53461D379017}" dt="2020-09-21T01:23:56.097" v="8168" actId="1076"/>
          <ac:picMkLst>
            <pc:docMk/>
            <pc:sldMk cId="2068541803" sldId="1109"/>
            <ac:picMk id="8" creationId="{32095DB0-614F-CF4F-ABF3-FAD637A6FF4A}"/>
          </ac:picMkLst>
        </pc:picChg>
        <pc:picChg chg="mod">
          <ac:chgData name="Phyllipe Lima" userId="afbdb2a7827722fd" providerId="LiveId" clId="{7D1AB46C-C667-634B-A568-53461D379017}" dt="2020-09-21T01:23:57.481" v="8169" actId="1076"/>
          <ac:picMkLst>
            <pc:docMk/>
            <pc:sldMk cId="2068541803" sldId="1109"/>
            <ac:picMk id="9" creationId="{C9411A9D-3BBF-BF46-8CF8-2D065F01F6C3}"/>
          </ac:picMkLst>
        </pc:picChg>
        <pc:picChg chg="del">
          <ac:chgData name="Phyllipe Lima" userId="afbdb2a7827722fd" providerId="LiveId" clId="{7D1AB46C-C667-634B-A568-53461D379017}" dt="2020-09-21T01:23:08.374" v="8035" actId="478"/>
          <ac:picMkLst>
            <pc:docMk/>
            <pc:sldMk cId="2068541803" sldId="1109"/>
            <ac:picMk id="18434" creationId="{3B31B18D-316A-D24D-A97C-63AFC55F5709}"/>
          </ac:picMkLst>
        </pc:picChg>
        <pc:cxnChg chg="add mod">
          <ac:chgData name="Phyllipe Lima" userId="afbdb2a7827722fd" providerId="LiveId" clId="{7D1AB46C-C667-634B-A568-53461D379017}" dt="2020-09-21T01:24:16.156" v="8180" actId="14100"/>
          <ac:cxnSpMkLst>
            <pc:docMk/>
            <pc:sldMk cId="2068541803" sldId="1109"/>
            <ac:cxnSpMk id="6" creationId="{90F8C1ED-36AF-A041-BE16-0E942B63060F}"/>
          </ac:cxnSpMkLst>
        </pc:cxnChg>
      </pc:sldChg>
      <pc:sldChg chg="addSp delSp modSp add mod">
        <pc:chgData name="Phyllipe Lima" userId="afbdb2a7827722fd" providerId="LiveId" clId="{7D1AB46C-C667-634B-A568-53461D379017}" dt="2020-09-21T01:25:37.127" v="8250" actId="14100"/>
        <pc:sldMkLst>
          <pc:docMk/>
          <pc:sldMk cId="268519058" sldId="1110"/>
        </pc:sldMkLst>
        <pc:spChg chg="del">
          <ac:chgData name="Phyllipe Lima" userId="afbdb2a7827722fd" providerId="LiveId" clId="{7D1AB46C-C667-634B-A568-53461D379017}" dt="2020-09-21T01:25:09.288" v="8234" actId="478"/>
          <ac:spMkLst>
            <pc:docMk/>
            <pc:sldMk cId="268519058" sldId="1110"/>
            <ac:spMk id="7" creationId="{467EBE9F-B7FF-EF43-8870-BE2AE627E618}"/>
          </ac:spMkLst>
        </pc:spChg>
        <pc:spChg chg="mod">
          <ac:chgData name="Phyllipe Lima" userId="afbdb2a7827722fd" providerId="LiveId" clId="{7D1AB46C-C667-634B-A568-53461D379017}" dt="2020-09-21T01:24:46.863" v="8232" actId="20577"/>
          <ac:spMkLst>
            <pc:docMk/>
            <pc:sldMk cId="268519058" sldId="1110"/>
            <ac:spMk id="11" creationId="{37CE771C-1488-E947-BA79-5DCD9B975763}"/>
          </ac:spMkLst>
        </pc:spChg>
        <pc:picChg chg="add mod">
          <ac:chgData name="Phyllipe Lima" userId="afbdb2a7827722fd" providerId="LiveId" clId="{7D1AB46C-C667-634B-A568-53461D379017}" dt="2020-09-21T01:25:23.030" v="8242" actId="1076"/>
          <ac:picMkLst>
            <pc:docMk/>
            <pc:sldMk cId="268519058" sldId="1110"/>
            <ac:picMk id="2" creationId="{00C69901-5B9D-4542-A84F-AC3C302AEE84}"/>
          </ac:picMkLst>
        </pc:picChg>
        <pc:picChg chg="mod">
          <ac:chgData name="Phyllipe Lima" userId="afbdb2a7827722fd" providerId="LiveId" clId="{7D1AB46C-C667-634B-A568-53461D379017}" dt="2020-09-21T01:25:25.838" v="8244" actId="1076"/>
          <ac:picMkLst>
            <pc:docMk/>
            <pc:sldMk cId="268519058" sldId="1110"/>
            <ac:picMk id="8" creationId="{32095DB0-614F-CF4F-ABF3-FAD637A6FF4A}"/>
          </ac:picMkLst>
        </pc:picChg>
        <pc:picChg chg="del">
          <ac:chgData name="Phyllipe Lima" userId="afbdb2a7827722fd" providerId="LiveId" clId="{7D1AB46C-C667-634B-A568-53461D379017}" dt="2020-09-21T01:25:09.833" v="8235" actId="478"/>
          <ac:picMkLst>
            <pc:docMk/>
            <pc:sldMk cId="268519058" sldId="1110"/>
            <ac:picMk id="9" creationId="{C9411A9D-3BBF-BF46-8CF8-2D065F01F6C3}"/>
          </ac:picMkLst>
        </pc:picChg>
        <pc:picChg chg="add mod">
          <ac:chgData name="Phyllipe Lima" userId="afbdb2a7827722fd" providerId="LiveId" clId="{7D1AB46C-C667-634B-A568-53461D379017}" dt="2020-09-21T01:25:24.886" v="8243" actId="1076"/>
          <ac:picMkLst>
            <pc:docMk/>
            <pc:sldMk cId="268519058" sldId="1110"/>
            <ac:picMk id="10" creationId="{4F51EDF3-E008-2745-AECD-4727750995E3}"/>
          </ac:picMkLst>
        </pc:picChg>
        <pc:cxnChg chg="del">
          <ac:chgData name="Phyllipe Lima" userId="afbdb2a7827722fd" providerId="LiveId" clId="{7D1AB46C-C667-634B-A568-53461D379017}" dt="2020-09-21T01:25:08.096" v="8233" actId="478"/>
          <ac:cxnSpMkLst>
            <pc:docMk/>
            <pc:sldMk cId="268519058" sldId="1110"/>
            <ac:cxnSpMk id="6" creationId="{90F8C1ED-36AF-A041-BE16-0E942B63060F}"/>
          </ac:cxnSpMkLst>
        </pc:cxnChg>
        <pc:cxnChg chg="add mod">
          <ac:chgData name="Phyllipe Lima" userId="afbdb2a7827722fd" providerId="LiveId" clId="{7D1AB46C-C667-634B-A568-53461D379017}" dt="2020-09-21T01:25:32.278" v="8247" actId="1076"/>
          <ac:cxnSpMkLst>
            <pc:docMk/>
            <pc:sldMk cId="268519058" sldId="1110"/>
            <ac:cxnSpMk id="12" creationId="{63D8D16C-F72D-5C4C-9715-5B5B6594C7C5}"/>
          </ac:cxnSpMkLst>
        </pc:cxnChg>
        <pc:cxnChg chg="add mod">
          <ac:chgData name="Phyllipe Lima" userId="afbdb2a7827722fd" providerId="LiveId" clId="{7D1AB46C-C667-634B-A568-53461D379017}" dt="2020-09-21T01:25:37.127" v="8250" actId="14100"/>
          <ac:cxnSpMkLst>
            <pc:docMk/>
            <pc:sldMk cId="268519058" sldId="1110"/>
            <ac:cxnSpMk id="13" creationId="{02B75B3A-92B5-B44F-8728-4C8D25274533}"/>
          </ac:cxnSpMkLst>
        </pc:cxnChg>
      </pc:sldChg>
      <pc:sldChg chg="addSp delSp modSp add mod">
        <pc:chgData name="Phyllipe Lima" userId="afbdb2a7827722fd" providerId="LiveId" clId="{7D1AB46C-C667-634B-A568-53461D379017}" dt="2020-09-21T01:27:26.602" v="8425" actId="114"/>
        <pc:sldMkLst>
          <pc:docMk/>
          <pc:sldMk cId="232938404" sldId="1111"/>
        </pc:sldMkLst>
        <pc:spChg chg="mod">
          <ac:chgData name="Phyllipe Lima" userId="afbdb2a7827722fd" providerId="LiveId" clId="{7D1AB46C-C667-634B-A568-53461D379017}" dt="2020-09-21T01:27:26.602" v="8425" actId="114"/>
          <ac:spMkLst>
            <pc:docMk/>
            <pc:sldMk cId="232938404" sldId="1111"/>
            <ac:spMk id="11" creationId="{37CE771C-1488-E947-BA79-5DCD9B975763}"/>
          </ac:spMkLst>
        </pc:spChg>
        <pc:picChg chg="del">
          <ac:chgData name="Phyllipe Lima" userId="afbdb2a7827722fd" providerId="LiveId" clId="{7D1AB46C-C667-634B-A568-53461D379017}" dt="2020-09-21T01:26:38.670" v="8320" actId="478"/>
          <ac:picMkLst>
            <pc:docMk/>
            <pc:sldMk cId="232938404" sldId="1111"/>
            <ac:picMk id="2" creationId="{00C69901-5B9D-4542-A84F-AC3C302AEE84}"/>
          </ac:picMkLst>
        </pc:picChg>
        <pc:picChg chg="del">
          <ac:chgData name="Phyllipe Lima" userId="afbdb2a7827722fd" providerId="LiveId" clId="{7D1AB46C-C667-634B-A568-53461D379017}" dt="2020-09-21T01:26:42.290" v="8324" actId="478"/>
          <ac:picMkLst>
            <pc:docMk/>
            <pc:sldMk cId="232938404" sldId="1111"/>
            <ac:picMk id="8" creationId="{32095DB0-614F-CF4F-ABF3-FAD637A6FF4A}"/>
          </ac:picMkLst>
        </pc:picChg>
        <pc:picChg chg="add mod">
          <ac:chgData name="Phyllipe Lima" userId="afbdb2a7827722fd" providerId="LiveId" clId="{7D1AB46C-C667-634B-A568-53461D379017}" dt="2020-09-21T01:27:16.554" v="8423" actId="1076"/>
          <ac:picMkLst>
            <pc:docMk/>
            <pc:sldMk cId="232938404" sldId="1111"/>
            <ac:picMk id="9" creationId="{A801951B-6DE3-D246-A160-D06DD9156430}"/>
          </ac:picMkLst>
        </pc:picChg>
        <pc:picChg chg="del">
          <ac:chgData name="Phyllipe Lima" userId="afbdb2a7827722fd" providerId="LiveId" clId="{7D1AB46C-C667-634B-A568-53461D379017}" dt="2020-09-21T01:26:39.426" v="8321" actId="478"/>
          <ac:picMkLst>
            <pc:docMk/>
            <pc:sldMk cId="232938404" sldId="1111"/>
            <ac:picMk id="10" creationId="{4F51EDF3-E008-2745-AECD-4727750995E3}"/>
          </ac:picMkLst>
        </pc:picChg>
        <pc:cxnChg chg="del">
          <ac:chgData name="Phyllipe Lima" userId="afbdb2a7827722fd" providerId="LiveId" clId="{7D1AB46C-C667-634B-A568-53461D379017}" dt="2020-09-21T01:26:41.810" v="8323" actId="478"/>
          <ac:cxnSpMkLst>
            <pc:docMk/>
            <pc:sldMk cId="232938404" sldId="1111"/>
            <ac:cxnSpMk id="12" creationId="{63D8D16C-F72D-5C4C-9715-5B5B6594C7C5}"/>
          </ac:cxnSpMkLst>
        </pc:cxnChg>
        <pc:cxnChg chg="del">
          <ac:chgData name="Phyllipe Lima" userId="afbdb2a7827722fd" providerId="LiveId" clId="{7D1AB46C-C667-634B-A568-53461D379017}" dt="2020-09-21T01:26:40.764" v="8322" actId="478"/>
          <ac:cxnSpMkLst>
            <pc:docMk/>
            <pc:sldMk cId="232938404" sldId="1111"/>
            <ac:cxnSpMk id="13" creationId="{02B75B3A-92B5-B44F-8728-4C8D25274533}"/>
          </ac:cxnSpMkLst>
        </pc:cxnChg>
      </pc:sldChg>
      <pc:sldChg chg="modSp add mod">
        <pc:chgData name="Phyllipe Lima" userId="afbdb2a7827722fd" providerId="LiveId" clId="{7D1AB46C-C667-634B-A568-53461D379017}" dt="2020-09-21T01:32:24.459" v="8682" actId="20577"/>
        <pc:sldMkLst>
          <pc:docMk/>
          <pc:sldMk cId="2868151023" sldId="1112"/>
        </pc:sldMkLst>
        <pc:spChg chg="mod">
          <ac:chgData name="Phyllipe Lima" userId="afbdb2a7827722fd" providerId="LiveId" clId="{7D1AB46C-C667-634B-A568-53461D379017}" dt="2020-09-21T01:32:24.459" v="8682" actId="20577"/>
          <ac:spMkLst>
            <pc:docMk/>
            <pc:sldMk cId="2868151023" sldId="1112"/>
            <ac:spMk id="11" creationId="{37CE771C-1488-E947-BA79-5DCD9B975763}"/>
          </ac:spMkLst>
        </pc:spChg>
        <pc:picChg chg="mod">
          <ac:chgData name="Phyllipe Lima" userId="afbdb2a7827722fd" providerId="LiveId" clId="{7D1AB46C-C667-634B-A568-53461D379017}" dt="2020-09-21T01:28:50.941" v="8640" actId="1076"/>
          <ac:picMkLst>
            <pc:docMk/>
            <pc:sldMk cId="2868151023" sldId="1112"/>
            <ac:picMk id="9" creationId="{A801951B-6DE3-D246-A160-D06DD9156430}"/>
          </ac:picMkLst>
        </pc:picChg>
      </pc:sldChg>
      <pc:sldChg chg="addSp delSp modSp add mod">
        <pc:chgData name="Phyllipe Lima" userId="afbdb2a7827722fd" providerId="LiveId" clId="{7D1AB46C-C667-634B-A568-53461D379017}" dt="2020-09-21T02:11:02.281" v="8691" actId="1076"/>
        <pc:sldMkLst>
          <pc:docMk/>
          <pc:sldMk cId="3063428789" sldId="1113"/>
        </pc:sldMkLst>
        <pc:spChg chg="mod">
          <ac:chgData name="Phyllipe Lima" userId="afbdb2a7827722fd" providerId="LiveId" clId="{7D1AB46C-C667-634B-A568-53461D379017}" dt="2020-09-21T01:30:10.984" v="8680" actId="20577"/>
          <ac:spMkLst>
            <pc:docMk/>
            <pc:sldMk cId="3063428789" sldId="1113"/>
            <ac:spMk id="11" creationId="{37CE771C-1488-E947-BA79-5DCD9B975763}"/>
          </ac:spMkLst>
        </pc:spChg>
        <pc:picChg chg="add del mod modCrop">
          <ac:chgData name="Phyllipe Lima" userId="afbdb2a7827722fd" providerId="LiveId" clId="{7D1AB46C-C667-634B-A568-53461D379017}" dt="2020-09-21T02:10:55.299" v="8688" actId="478"/>
          <ac:picMkLst>
            <pc:docMk/>
            <pc:sldMk cId="3063428789" sldId="1113"/>
            <ac:picMk id="2" creationId="{E0FB793C-E823-914C-809D-2604DC4EBAF0}"/>
          </ac:picMkLst>
        </pc:picChg>
        <pc:picChg chg="add mod">
          <ac:chgData name="Phyllipe Lima" userId="afbdb2a7827722fd" providerId="LiveId" clId="{7D1AB46C-C667-634B-A568-53461D379017}" dt="2020-09-21T02:11:02.281" v="8691" actId="1076"/>
          <ac:picMkLst>
            <pc:docMk/>
            <pc:sldMk cId="3063428789" sldId="1113"/>
            <ac:picMk id="3" creationId="{F016632F-D028-8F48-987C-49D025B532F2}"/>
          </ac:picMkLst>
        </pc:picChg>
        <pc:picChg chg="del">
          <ac:chgData name="Phyllipe Lima" userId="afbdb2a7827722fd" providerId="LiveId" clId="{7D1AB46C-C667-634B-A568-53461D379017}" dt="2020-09-21T01:29:29.343" v="8642" actId="478"/>
          <ac:picMkLst>
            <pc:docMk/>
            <pc:sldMk cId="3063428789" sldId="1113"/>
            <ac:picMk id="9" creationId="{A801951B-6DE3-D246-A160-D06DD9156430}"/>
          </ac:picMkLst>
        </pc:picChg>
      </pc:sldChg>
      <pc:sldChg chg="addSp delSp modSp add mod modAnim">
        <pc:chgData name="Phyllipe Lima" userId="afbdb2a7827722fd" providerId="LiveId" clId="{7D1AB46C-C667-634B-A568-53461D379017}" dt="2020-09-21T22:49:04.303" v="8832" actId="20577"/>
        <pc:sldMkLst>
          <pc:docMk/>
          <pc:sldMk cId="3585842603" sldId="1114"/>
        </pc:sldMkLst>
        <pc:spChg chg="add mod">
          <ac:chgData name="Phyllipe Lima" userId="afbdb2a7827722fd" providerId="LiveId" clId="{7D1AB46C-C667-634B-A568-53461D379017}" dt="2020-09-21T22:41:14.664" v="8824" actId="14100"/>
          <ac:spMkLst>
            <pc:docMk/>
            <pc:sldMk cId="3585842603" sldId="1114"/>
            <ac:spMk id="2" creationId="{5CFBB907-6DCF-1D47-B97C-9FD7131119DA}"/>
          </ac:spMkLst>
        </pc:spChg>
        <pc:spChg chg="mod">
          <ac:chgData name="Phyllipe Lima" userId="afbdb2a7827722fd" providerId="LiveId" clId="{7D1AB46C-C667-634B-A568-53461D379017}" dt="2020-09-21T22:40:28.164" v="8818" actId="1076"/>
          <ac:spMkLst>
            <pc:docMk/>
            <pc:sldMk cId="3585842603" sldId="1114"/>
            <ac:spMk id="5" creationId="{AFEF6572-5AC3-1840-8EC9-7D966C023C06}"/>
          </ac:spMkLst>
        </pc:spChg>
        <pc:spChg chg="add del mod">
          <ac:chgData name="Phyllipe Lima" userId="afbdb2a7827722fd" providerId="LiveId" clId="{7D1AB46C-C667-634B-A568-53461D379017}" dt="2020-09-21T22:43:43.948" v="8828" actId="478"/>
          <ac:spMkLst>
            <pc:docMk/>
            <pc:sldMk cId="3585842603" sldId="1114"/>
            <ac:spMk id="6" creationId="{6943EB61-1540-A040-BAAE-4D1E966B98FD}"/>
          </ac:spMkLst>
        </pc:spChg>
        <pc:spChg chg="mod">
          <ac:chgData name="Phyllipe Lima" userId="afbdb2a7827722fd" providerId="LiveId" clId="{7D1AB46C-C667-634B-A568-53461D379017}" dt="2020-09-21T22:49:04.303" v="8832" actId="20577"/>
          <ac:spMkLst>
            <pc:docMk/>
            <pc:sldMk cId="3585842603" sldId="1114"/>
            <ac:spMk id="13" creationId="{80214C85-4602-A64F-8A18-B940445EC2CA}"/>
          </ac:spMkLst>
        </pc:spChg>
        <pc:grpChg chg="add del mod">
          <ac:chgData name="Phyllipe Lima" userId="afbdb2a7827722fd" providerId="LiveId" clId="{7D1AB46C-C667-634B-A568-53461D379017}" dt="2020-09-21T22:42:04.189" v="8827" actId="478"/>
          <ac:grpSpMkLst>
            <pc:docMk/>
            <pc:sldMk cId="3585842603" sldId="1114"/>
            <ac:grpSpMk id="3" creationId="{2747B96F-85BF-EE42-9CFC-73640A7673EE}"/>
          </ac:grpSpMkLst>
        </pc:grpChg>
        <pc:picChg chg="mod">
          <ac:chgData name="Phyllipe Lima" userId="afbdb2a7827722fd" providerId="LiveId" clId="{7D1AB46C-C667-634B-A568-53461D379017}" dt="2020-09-21T22:40:28.164" v="8818" actId="1076"/>
          <ac:picMkLst>
            <pc:docMk/>
            <pc:sldMk cId="3585842603" sldId="1114"/>
            <ac:picMk id="4" creationId="{F7BB0C23-98DC-CF49-84CC-688E75254014}"/>
          </ac:picMkLst>
        </pc:picChg>
        <pc:picChg chg="add mod">
          <ac:chgData name="Phyllipe Lima" userId="afbdb2a7827722fd" providerId="LiveId" clId="{7D1AB46C-C667-634B-A568-53461D379017}" dt="2020-09-21T22:49:02.291" v="8830"/>
          <ac:picMkLst>
            <pc:docMk/>
            <pc:sldMk cId="3585842603" sldId="1114"/>
            <ac:picMk id="9" creationId="{8A55BEFC-8A56-4042-8BCE-86549B69B3C0}"/>
          </ac:picMkLst>
        </pc:picChg>
        <pc:cxnChg chg="add del mod">
          <ac:chgData name="Phyllipe Lima" userId="afbdb2a7827722fd" providerId="LiveId" clId="{7D1AB46C-C667-634B-A568-53461D379017}" dt="2020-09-21T22:43:45.119" v="8829" actId="478"/>
          <ac:cxnSpMkLst>
            <pc:docMk/>
            <pc:sldMk cId="3585842603" sldId="1114"/>
            <ac:cxnSpMk id="7" creationId="{54B6866B-79BB-714B-9D69-719390F281E7}"/>
          </ac:cxnSpMkLst>
        </pc:cxnChg>
      </pc:sldChg>
      <pc:sldChg chg="delSp modSp add mod">
        <pc:chgData name="Phyllipe Lima" userId="afbdb2a7827722fd" providerId="LiveId" clId="{7D1AB46C-C667-634B-A568-53461D379017}" dt="2020-09-21T23:08:15.298" v="9091" actId="20577"/>
        <pc:sldMkLst>
          <pc:docMk/>
          <pc:sldMk cId="1699231004" sldId="1115"/>
        </pc:sldMkLst>
        <pc:spChg chg="mod">
          <ac:chgData name="Phyllipe Lima" userId="afbdb2a7827722fd" providerId="LiveId" clId="{7D1AB46C-C667-634B-A568-53461D379017}" dt="2020-09-21T23:08:15.298" v="9091" actId="20577"/>
          <ac:spMkLst>
            <pc:docMk/>
            <pc:sldMk cId="1699231004" sldId="1115"/>
            <ac:spMk id="13" creationId="{80214C85-4602-A64F-8A18-B940445EC2CA}"/>
          </ac:spMkLst>
        </pc:spChg>
        <pc:picChg chg="del">
          <ac:chgData name="Phyllipe Lima" userId="afbdb2a7827722fd" providerId="LiveId" clId="{7D1AB46C-C667-634B-A568-53461D379017}" dt="2020-09-21T23:07:02.695" v="8961" actId="478"/>
          <ac:picMkLst>
            <pc:docMk/>
            <pc:sldMk cId="1699231004" sldId="1115"/>
            <ac:picMk id="9" creationId="{8A55BEFC-8A56-4042-8BCE-86549B69B3C0}"/>
          </ac:picMkLst>
        </pc:picChg>
      </pc:sldChg>
      <pc:sldChg chg="modSp add del mod">
        <pc:chgData name="Phyllipe Lima" userId="afbdb2a7827722fd" providerId="LiveId" clId="{7D1AB46C-C667-634B-A568-53461D379017}" dt="2020-09-21T22:49:08.284" v="8833" actId="2696"/>
        <pc:sldMkLst>
          <pc:docMk/>
          <pc:sldMk cId="3964404949" sldId="1115"/>
        </pc:sldMkLst>
        <pc:spChg chg="mod">
          <ac:chgData name="Phyllipe Lima" userId="afbdb2a7827722fd" providerId="LiveId" clId="{7D1AB46C-C667-634B-A568-53461D379017}" dt="2020-09-21T02:12:06.616" v="8698" actId="20577"/>
          <ac:spMkLst>
            <pc:docMk/>
            <pc:sldMk cId="3964404949" sldId="1115"/>
            <ac:spMk id="13" creationId="{80214C85-4602-A64F-8A18-B940445EC2CA}"/>
          </ac:spMkLst>
        </pc:spChg>
      </pc:sldChg>
      <pc:sldChg chg="addSp modSp add mod">
        <pc:chgData name="Phyllipe Lima" userId="afbdb2a7827722fd" providerId="LiveId" clId="{7D1AB46C-C667-634B-A568-53461D379017}" dt="2020-09-21T23:09:21.372" v="9137" actId="1076"/>
        <pc:sldMkLst>
          <pc:docMk/>
          <pc:sldMk cId="1904206930" sldId="1116"/>
        </pc:sldMkLst>
        <pc:spChg chg="mod">
          <ac:chgData name="Phyllipe Lima" userId="afbdb2a7827722fd" providerId="LiveId" clId="{7D1AB46C-C667-634B-A568-53461D379017}" dt="2020-09-21T23:08:43.795" v="9133" actId="403"/>
          <ac:spMkLst>
            <pc:docMk/>
            <pc:sldMk cId="1904206930" sldId="1116"/>
            <ac:spMk id="13" creationId="{80214C85-4602-A64F-8A18-B940445EC2CA}"/>
          </ac:spMkLst>
        </pc:spChg>
        <pc:picChg chg="add mod">
          <ac:chgData name="Phyllipe Lima" userId="afbdb2a7827722fd" providerId="LiveId" clId="{7D1AB46C-C667-634B-A568-53461D379017}" dt="2020-09-21T23:09:05.454" v="9135" actId="1076"/>
          <ac:picMkLst>
            <pc:docMk/>
            <pc:sldMk cId="1904206930" sldId="1116"/>
            <ac:picMk id="1026" creationId="{1FA76028-A52A-794B-A6B0-525741D497A9}"/>
          </ac:picMkLst>
        </pc:picChg>
        <pc:picChg chg="add mod">
          <ac:chgData name="Phyllipe Lima" userId="afbdb2a7827722fd" providerId="LiveId" clId="{7D1AB46C-C667-634B-A568-53461D379017}" dt="2020-09-21T23:09:21.372" v="9137" actId="1076"/>
          <ac:picMkLst>
            <pc:docMk/>
            <pc:sldMk cId="1904206930" sldId="1116"/>
            <ac:picMk id="1028" creationId="{F249CE90-63BF-DC4C-9BAE-0D8B0804B652}"/>
          </ac:picMkLst>
        </pc:picChg>
      </pc:sldChg>
      <pc:sldChg chg="delSp modSp add mod">
        <pc:chgData name="Phyllipe Lima" userId="afbdb2a7827722fd" providerId="LiveId" clId="{7D1AB46C-C667-634B-A568-53461D379017}" dt="2020-09-21T23:10:08.385" v="9255" actId="20577"/>
        <pc:sldMkLst>
          <pc:docMk/>
          <pc:sldMk cId="3673504515" sldId="1117"/>
        </pc:sldMkLst>
        <pc:spChg chg="mod">
          <ac:chgData name="Phyllipe Lima" userId="afbdb2a7827722fd" providerId="LiveId" clId="{7D1AB46C-C667-634B-A568-53461D379017}" dt="2020-09-21T23:10:08.385" v="9255" actId="20577"/>
          <ac:spMkLst>
            <pc:docMk/>
            <pc:sldMk cId="3673504515" sldId="1117"/>
            <ac:spMk id="13" creationId="{80214C85-4602-A64F-8A18-B940445EC2CA}"/>
          </ac:spMkLst>
        </pc:spChg>
        <pc:picChg chg="del">
          <ac:chgData name="Phyllipe Lima" userId="afbdb2a7827722fd" providerId="LiveId" clId="{7D1AB46C-C667-634B-A568-53461D379017}" dt="2020-09-21T23:09:29.947" v="9140" actId="478"/>
          <ac:picMkLst>
            <pc:docMk/>
            <pc:sldMk cId="3673504515" sldId="1117"/>
            <ac:picMk id="1026" creationId="{1FA76028-A52A-794B-A6B0-525741D497A9}"/>
          </ac:picMkLst>
        </pc:picChg>
        <pc:picChg chg="del">
          <ac:chgData name="Phyllipe Lima" userId="afbdb2a7827722fd" providerId="LiveId" clId="{7D1AB46C-C667-634B-A568-53461D379017}" dt="2020-09-21T23:09:29.267" v="9139" actId="478"/>
          <ac:picMkLst>
            <pc:docMk/>
            <pc:sldMk cId="3673504515" sldId="1117"/>
            <ac:picMk id="1028" creationId="{F249CE90-63BF-DC4C-9BAE-0D8B0804B652}"/>
          </ac:picMkLst>
        </pc:picChg>
      </pc:sldChg>
      <pc:sldChg chg="addSp delSp modSp add mod">
        <pc:chgData name="Phyllipe Lima" userId="afbdb2a7827722fd" providerId="LiveId" clId="{7D1AB46C-C667-634B-A568-53461D379017}" dt="2020-09-22T11:26:23.076" v="12550" actId="20577"/>
        <pc:sldMkLst>
          <pc:docMk/>
          <pc:sldMk cId="2386573896" sldId="1118"/>
        </pc:sldMkLst>
        <pc:spChg chg="add mod">
          <ac:chgData name="Phyllipe Lima" userId="afbdb2a7827722fd" providerId="LiveId" clId="{7D1AB46C-C667-634B-A568-53461D379017}" dt="2020-09-22T11:23:53.099" v="12424" actId="1076"/>
          <ac:spMkLst>
            <pc:docMk/>
            <pc:sldMk cId="2386573896" sldId="1118"/>
            <ac:spMk id="2" creationId="{B18A78A7-39BB-1243-B9B8-F42BA68964AE}"/>
          </ac:spMkLst>
        </pc:spChg>
        <pc:spChg chg="add del mod">
          <ac:chgData name="Phyllipe Lima" userId="afbdb2a7827722fd" providerId="LiveId" clId="{7D1AB46C-C667-634B-A568-53461D379017}" dt="2020-09-22T11:22:17.608" v="12341" actId="478"/>
          <ac:spMkLst>
            <pc:docMk/>
            <pc:sldMk cId="2386573896" sldId="1118"/>
            <ac:spMk id="4" creationId="{86B4E82A-775E-5546-8DE4-C0F2E6739F33}"/>
          </ac:spMkLst>
        </pc:spChg>
        <pc:spChg chg="add del mod">
          <ac:chgData name="Phyllipe Lima" userId="afbdb2a7827722fd" providerId="LiveId" clId="{7D1AB46C-C667-634B-A568-53461D379017}" dt="2020-09-22T11:22:18.394" v="12342" actId="478"/>
          <ac:spMkLst>
            <pc:docMk/>
            <pc:sldMk cId="2386573896" sldId="1118"/>
            <ac:spMk id="5" creationId="{86134548-5928-8F46-9A09-D70AE5C66D21}"/>
          </ac:spMkLst>
        </pc:spChg>
        <pc:spChg chg="add mod">
          <ac:chgData name="Phyllipe Lima" userId="afbdb2a7827722fd" providerId="LiveId" clId="{7D1AB46C-C667-634B-A568-53461D379017}" dt="2020-09-22T11:23:56.800" v="12426" actId="1076"/>
          <ac:spMkLst>
            <pc:docMk/>
            <pc:sldMk cId="2386573896" sldId="1118"/>
            <ac:spMk id="6" creationId="{E4F7CD07-E542-9D40-B783-56026034CEAD}"/>
          </ac:spMkLst>
        </pc:spChg>
        <pc:spChg chg="add mod">
          <ac:chgData name="Phyllipe Lima" userId="afbdb2a7827722fd" providerId="LiveId" clId="{7D1AB46C-C667-634B-A568-53461D379017}" dt="2020-09-22T11:23:54.473" v="12425" actId="1076"/>
          <ac:spMkLst>
            <pc:docMk/>
            <pc:sldMk cId="2386573896" sldId="1118"/>
            <ac:spMk id="7" creationId="{2AB4DC44-21B9-C542-B6C1-D040B3ECD1BF}"/>
          </ac:spMkLst>
        </pc:spChg>
        <pc:spChg chg="mod">
          <ac:chgData name="Phyllipe Lima" userId="afbdb2a7827722fd" providerId="LiveId" clId="{7D1AB46C-C667-634B-A568-53461D379017}" dt="2020-09-22T11:26:23.076" v="12550" actId="20577"/>
          <ac:spMkLst>
            <pc:docMk/>
            <pc:sldMk cId="2386573896" sldId="1118"/>
            <ac:spMk id="11" creationId="{37CE771C-1488-E947-BA79-5DCD9B975763}"/>
          </ac:spMkLst>
        </pc:spChg>
        <pc:picChg chg="del">
          <ac:chgData name="Phyllipe Lima" userId="afbdb2a7827722fd" providerId="LiveId" clId="{7D1AB46C-C667-634B-A568-53461D379017}" dt="2020-09-21T23:10:31.390" v="9257" actId="478"/>
          <ac:picMkLst>
            <pc:docMk/>
            <pc:sldMk cId="2386573896" sldId="1118"/>
            <ac:picMk id="3" creationId="{F016632F-D028-8F48-987C-49D025B532F2}"/>
          </ac:picMkLst>
        </pc:picChg>
        <pc:cxnChg chg="add mod">
          <ac:chgData name="Phyllipe Lima" userId="afbdb2a7827722fd" providerId="LiveId" clId="{7D1AB46C-C667-634B-A568-53461D379017}" dt="2020-09-22T11:25:14.145" v="12429" actId="1582"/>
          <ac:cxnSpMkLst>
            <pc:docMk/>
            <pc:sldMk cId="2386573896" sldId="1118"/>
            <ac:cxnSpMk id="8" creationId="{8E8FA7A2-1061-BC4D-AD2D-22A9DC4C7F57}"/>
          </ac:cxnSpMkLst>
        </pc:cxnChg>
        <pc:cxnChg chg="add mod">
          <ac:chgData name="Phyllipe Lima" userId="afbdb2a7827722fd" providerId="LiveId" clId="{7D1AB46C-C667-634B-A568-53461D379017}" dt="2020-09-22T11:25:19.324" v="12432" actId="14100"/>
          <ac:cxnSpMkLst>
            <pc:docMk/>
            <pc:sldMk cId="2386573896" sldId="1118"/>
            <ac:cxnSpMk id="10" creationId="{321BC6AD-41FA-7D4B-BBC2-3FB44D229B74}"/>
          </ac:cxnSpMkLst>
        </pc:cxnChg>
      </pc:sldChg>
      <pc:sldChg chg="addSp delSp modSp add mod">
        <pc:chgData name="Phyllipe Lima" userId="afbdb2a7827722fd" providerId="LiveId" clId="{7D1AB46C-C667-634B-A568-53461D379017}" dt="2020-09-22T11:35:17.365" v="12665" actId="1076"/>
        <pc:sldMkLst>
          <pc:docMk/>
          <pc:sldMk cId="2477409440" sldId="1119"/>
        </pc:sldMkLst>
        <pc:spChg chg="add mod">
          <ac:chgData name="Phyllipe Lima" userId="afbdb2a7827722fd" providerId="LiveId" clId="{7D1AB46C-C667-634B-A568-53461D379017}" dt="2020-09-22T11:35:17.365" v="12665" actId="1076"/>
          <ac:spMkLst>
            <pc:docMk/>
            <pc:sldMk cId="2477409440" sldId="1119"/>
            <ac:spMk id="3" creationId="{B22273AE-F9AE-6B44-8B45-EBF5B9CE92F8}"/>
          </ac:spMkLst>
        </pc:spChg>
        <pc:spChg chg="add mod">
          <ac:chgData name="Phyllipe Lima" userId="afbdb2a7827722fd" providerId="LiveId" clId="{7D1AB46C-C667-634B-A568-53461D379017}" dt="2020-09-22T11:35:17.365" v="12665" actId="1076"/>
          <ac:spMkLst>
            <pc:docMk/>
            <pc:sldMk cId="2477409440" sldId="1119"/>
            <ac:spMk id="4" creationId="{F38CC777-16C4-6345-A8C4-191771FE322A}"/>
          </ac:spMkLst>
        </pc:spChg>
        <pc:spChg chg="add mod">
          <ac:chgData name="Phyllipe Lima" userId="afbdb2a7827722fd" providerId="LiveId" clId="{7D1AB46C-C667-634B-A568-53461D379017}" dt="2020-09-22T11:35:17.365" v="12665" actId="1076"/>
          <ac:spMkLst>
            <pc:docMk/>
            <pc:sldMk cId="2477409440" sldId="1119"/>
            <ac:spMk id="5" creationId="{EBAC5CA9-E412-2549-BC98-E0674E48280D}"/>
          </ac:spMkLst>
        </pc:spChg>
        <pc:spChg chg="add mod">
          <ac:chgData name="Phyllipe Lima" userId="afbdb2a7827722fd" providerId="LiveId" clId="{7D1AB46C-C667-634B-A568-53461D379017}" dt="2020-09-22T11:35:17.365" v="12665" actId="1076"/>
          <ac:spMkLst>
            <pc:docMk/>
            <pc:sldMk cId="2477409440" sldId="1119"/>
            <ac:spMk id="6" creationId="{B40BA8E7-0ADE-5042-9337-12B5252E150A}"/>
          </ac:spMkLst>
        </pc:spChg>
        <pc:spChg chg="del mod">
          <ac:chgData name="Phyllipe Lima" userId="afbdb2a7827722fd" providerId="LiveId" clId="{7D1AB46C-C667-634B-A568-53461D379017}" dt="2020-09-22T11:32:09.337" v="12594" actId="478"/>
          <ac:spMkLst>
            <pc:docMk/>
            <pc:sldMk cId="2477409440" sldId="1119"/>
            <ac:spMk id="11" creationId="{37CE771C-1488-E947-BA79-5DCD9B975763}"/>
          </ac:spMkLst>
        </pc:spChg>
        <pc:cxnChg chg="add mod">
          <ac:chgData name="Phyllipe Lima" userId="afbdb2a7827722fd" providerId="LiveId" clId="{7D1AB46C-C667-634B-A568-53461D379017}" dt="2020-09-22T11:35:17.365" v="12665" actId="1076"/>
          <ac:cxnSpMkLst>
            <pc:docMk/>
            <pc:sldMk cId="2477409440" sldId="1119"/>
            <ac:cxnSpMk id="7" creationId="{B45EFAA6-50D6-0F41-BA9D-7378A80AA050}"/>
          </ac:cxnSpMkLst>
        </pc:cxnChg>
        <pc:cxnChg chg="add mod">
          <ac:chgData name="Phyllipe Lima" userId="afbdb2a7827722fd" providerId="LiveId" clId="{7D1AB46C-C667-634B-A568-53461D379017}" dt="2020-09-22T11:35:17.365" v="12665" actId="1076"/>
          <ac:cxnSpMkLst>
            <pc:docMk/>
            <pc:sldMk cId="2477409440" sldId="1119"/>
            <ac:cxnSpMk id="8" creationId="{A9E1D4D5-DC61-3447-B53B-6E0253B50F6F}"/>
          </ac:cxnSpMkLst>
        </pc:cxnChg>
        <pc:cxnChg chg="add mod">
          <ac:chgData name="Phyllipe Lima" userId="afbdb2a7827722fd" providerId="LiveId" clId="{7D1AB46C-C667-634B-A568-53461D379017}" dt="2020-09-22T11:35:17.365" v="12665" actId="1076"/>
          <ac:cxnSpMkLst>
            <pc:docMk/>
            <pc:sldMk cId="2477409440" sldId="1119"/>
            <ac:cxnSpMk id="12" creationId="{F730E555-2EB3-DD44-BDA7-87DFE5F350E0}"/>
          </ac:cxnSpMkLst>
        </pc:cxnChg>
      </pc:sldChg>
      <pc:sldChg chg="modSp add del mod">
        <pc:chgData name="Phyllipe Lima" userId="afbdb2a7827722fd" providerId="LiveId" clId="{7D1AB46C-C667-634B-A568-53461D379017}" dt="2020-09-22T11:35:45.142" v="12667" actId="2696"/>
        <pc:sldMkLst>
          <pc:docMk/>
          <pc:sldMk cId="824324133" sldId="1120"/>
        </pc:sldMkLst>
        <pc:spChg chg="mod">
          <ac:chgData name="Phyllipe Lima" userId="afbdb2a7827722fd" providerId="LiveId" clId="{7D1AB46C-C667-634B-A568-53461D379017}" dt="2020-09-21T23:27:04.818" v="10093" actId="404"/>
          <ac:spMkLst>
            <pc:docMk/>
            <pc:sldMk cId="824324133" sldId="1120"/>
            <ac:spMk id="11" creationId="{37CE771C-1488-E947-BA79-5DCD9B975763}"/>
          </ac:spMkLst>
        </pc:spChg>
      </pc:sldChg>
      <pc:sldChg chg="addSp delSp modSp add mod setBg setClrOvrMap">
        <pc:chgData name="Phyllipe Lima" userId="afbdb2a7827722fd" providerId="LiveId" clId="{7D1AB46C-C667-634B-A568-53461D379017}" dt="2020-09-22T11:40:52.093" v="12677" actId="26606"/>
        <pc:sldMkLst>
          <pc:docMk/>
          <pc:sldMk cId="3866699603" sldId="1121"/>
        </pc:sldMkLst>
        <pc:spChg chg="mod ord">
          <ac:chgData name="Phyllipe Lima" userId="afbdb2a7827722fd" providerId="LiveId" clId="{7D1AB46C-C667-634B-A568-53461D379017}" dt="2020-09-22T11:40:52.093" v="12677" actId="26606"/>
          <ac:spMkLst>
            <pc:docMk/>
            <pc:sldMk cId="3866699603" sldId="1121"/>
            <ac:spMk id="11" creationId="{37CE771C-1488-E947-BA79-5DCD9B975763}"/>
          </ac:spMkLst>
        </pc:spChg>
        <pc:spChg chg="add del">
          <ac:chgData name="Phyllipe Lima" userId="afbdb2a7827722fd" providerId="LiveId" clId="{7D1AB46C-C667-634B-A568-53461D379017}" dt="2020-09-22T11:40:52.093" v="12677" actId="26606"/>
          <ac:spMkLst>
            <pc:docMk/>
            <pc:sldMk cId="3866699603" sldId="1121"/>
            <ac:spMk id="16" creationId="{0671A8AE-40A1-4631-A6B8-581AFF065482}"/>
          </ac:spMkLst>
        </pc:spChg>
        <pc:spChg chg="add del">
          <ac:chgData name="Phyllipe Lima" userId="afbdb2a7827722fd" providerId="LiveId" clId="{7D1AB46C-C667-634B-A568-53461D379017}" dt="2020-09-22T11:40:52.093" v="12677" actId="26606"/>
          <ac:spMkLst>
            <pc:docMk/>
            <pc:sldMk cId="3866699603" sldId="1121"/>
            <ac:spMk id="18" creationId="{AB58EF07-17C2-48CF-ABB0-EEF1F17CB8F0}"/>
          </ac:spMkLst>
        </pc:spChg>
        <pc:spChg chg="add del">
          <ac:chgData name="Phyllipe Lima" userId="afbdb2a7827722fd" providerId="LiveId" clId="{7D1AB46C-C667-634B-A568-53461D379017}" dt="2020-09-22T11:40:52.093" v="12677" actId="26606"/>
          <ac:spMkLst>
            <pc:docMk/>
            <pc:sldMk cId="3866699603" sldId="1121"/>
            <ac:spMk id="20" creationId="{AF2F604E-43BE-4DC3-B983-E071523364F8}"/>
          </ac:spMkLst>
        </pc:spChg>
        <pc:spChg chg="add del">
          <ac:chgData name="Phyllipe Lima" userId="afbdb2a7827722fd" providerId="LiveId" clId="{7D1AB46C-C667-634B-A568-53461D379017}" dt="2020-09-22T11:40:52.093" v="12677" actId="26606"/>
          <ac:spMkLst>
            <pc:docMk/>
            <pc:sldMk cId="3866699603" sldId="1121"/>
            <ac:spMk id="22" creationId="{08C9B587-E65E-4B52-B37C-ABEBB6E87928}"/>
          </ac:spMkLst>
        </pc:spChg>
        <pc:picChg chg="add mod">
          <ac:chgData name="Phyllipe Lima" userId="afbdb2a7827722fd" providerId="LiveId" clId="{7D1AB46C-C667-634B-A568-53461D379017}" dt="2020-09-22T11:40:52.093" v="12677" actId="26606"/>
          <ac:picMkLst>
            <pc:docMk/>
            <pc:sldMk cId="3866699603" sldId="1121"/>
            <ac:picMk id="3" creationId="{1511B8E9-DE63-C64A-9ABA-5D10E939E7AB}"/>
          </ac:picMkLst>
        </pc:picChg>
      </pc:sldChg>
      <pc:sldChg chg="addSp modSp add mod">
        <pc:chgData name="Phyllipe Lima" userId="afbdb2a7827722fd" providerId="LiveId" clId="{7D1AB46C-C667-634B-A568-53461D379017}" dt="2020-09-22T11:54:55.849" v="12736" actId="1076"/>
        <pc:sldMkLst>
          <pc:docMk/>
          <pc:sldMk cId="241443140" sldId="1122"/>
        </pc:sldMkLst>
        <pc:spChg chg="mod">
          <ac:chgData name="Phyllipe Lima" userId="afbdb2a7827722fd" providerId="LiveId" clId="{7D1AB46C-C667-634B-A568-53461D379017}" dt="2020-09-22T11:52:24.765" v="12731" actId="114"/>
          <ac:spMkLst>
            <pc:docMk/>
            <pc:sldMk cId="241443140" sldId="1122"/>
            <ac:spMk id="11" creationId="{37CE771C-1488-E947-BA79-5DCD9B975763}"/>
          </ac:spMkLst>
        </pc:spChg>
        <pc:picChg chg="add mod">
          <ac:chgData name="Phyllipe Lima" userId="afbdb2a7827722fd" providerId="LiveId" clId="{7D1AB46C-C667-634B-A568-53461D379017}" dt="2020-09-22T11:54:55.849" v="12736" actId="1076"/>
          <ac:picMkLst>
            <pc:docMk/>
            <pc:sldMk cId="241443140" sldId="1122"/>
            <ac:picMk id="4098" creationId="{B63E206A-E27B-5445-A433-27C31D8A25DC}"/>
          </ac:picMkLst>
        </pc:picChg>
      </pc:sldChg>
      <pc:sldChg chg="delSp modSp add mod">
        <pc:chgData name="Phyllipe Lima" userId="afbdb2a7827722fd" providerId="LiveId" clId="{7D1AB46C-C667-634B-A568-53461D379017}" dt="2020-09-22T12:03:55.666" v="12818" actId="403"/>
        <pc:sldMkLst>
          <pc:docMk/>
          <pc:sldMk cId="2596328224" sldId="1123"/>
        </pc:sldMkLst>
        <pc:spChg chg="mod">
          <ac:chgData name="Phyllipe Lima" userId="afbdb2a7827722fd" providerId="LiveId" clId="{7D1AB46C-C667-634B-A568-53461D379017}" dt="2020-09-22T12:03:55.666" v="12818" actId="403"/>
          <ac:spMkLst>
            <pc:docMk/>
            <pc:sldMk cId="2596328224" sldId="1123"/>
            <ac:spMk id="13" creationId="{80214C85-4602-A64F-8A18-B940445EC2CA}"/>
          </ac:spMkLst>
        </pc:spChg>
        <pc:picChg chg="del mod">
          <ac:chgData name="Phyllipe Lima" userId="afbdb2a7827722fd" providerId="LiveId" clId="{7D1AB46C-C667-634B-A568-53461D379017}" dt="2020-09-22T12:03:32.854" v="12786" actId="478"/>
          <ac:picMkLst>
            <pc:docMk/>
            <pc:sldMk cId="2596328224" sldId="1123"/>
            <ac:picMk id="1026" creationId="{1FA76028-A52A-794B-A6B0-525741D497A9}"/>
          </ac:picMkLst>
        </pc:picChg>
        <pc:picChg chg="del mod">
          <ac:chgData name="Phyllipe Lima" userId="afbdb2a7827722fd" providerId="LiveId" clId="{7D1AB46C-C667-634B-A568-53461D379017}" dt="2020-09-21T23:38:01.720" v="10538" actId="478"/>
          <ac:picMkLst>
            <pc:docMk/>
            <pc:sldMk cId="2596328224" sldId="1123"/>
            <ac:picMk id="1028" creationId="{F249CE90-63BF-DC4C-9BAE-0D8B0804B652}"/>
          </ac:picMkLst>
        </pc:picChg>
      </pc:sldChg>
      <pc:sldChg chg="addSp delSp modSp add mod">
        <pc:chgData name="Phyllipe Lima" userId="afbdb2a7827722fd" providerId="LiveId" clId="{7D1AB46C-C667-634B-A568-53461D379017}" dt="2020-09-22T12:07:15.863" v="12885" actId="20577"/>
        <pc:sldMkLst>
          <pc:docMk/>
          <pc:sldMk cId="3186693139" sldId="1124"/>
        </pc:sldMkLst>
        <pc:spChg chg="mod">
          <ac:chgData name="Phyllipe Lima" userId="afbdb2a7827722fd" providerId="LiveId" clId="{7D1AB46C-C667-634B-A568-53461D379017}" dt="2020-09-22T12:07:15.863" v="12885" actId="20577"/>
          <ac:spMkLst>
            <pc:docMk/>
            <pc:sldMk cId="3186693139" sldId="1124"/>
            <ac:spMk id="13" creationId="{80214C85-4602-A64F-8A18-B940445EC2CA}"/>
          </ac:spMkLst>
        </pc:spChg>
        <pc:picChg chg="add mod">
          <ac:chgData name="Phyllipe Lima" userId="afbdb2a7827722fd" providerId="LiveId" clId="{7D1AB46C-C667-634B-A568-53461D379017}" dt="2020-09-22T12:07:03.822" v="12882" actId="1076"/>
          <ac:picMkLst>
            <pc:docMk/>
            <pc:sldMk cId="3186693139" sldId="1124"/>
            <ac:picMk id="3" creationId="{7D57B7AE-F297-8545-9D84-9FFBF0FAF6D8}"/>
          </ac:picMkLst>
        </pc:picChg>
        <pc:picChg chg="del">
          <ac:chgData name="Phyllipe Lima" userId="afbdb2a7827722fd" providerId="LiveId" clId="{7D1AB46C-C667-634B-A568-53461D379017}" dt="2020-09-21T23:38:51.207" v="10629" actId="478"/>
          <ac:picMkLst>
            <pc:docMk/>
            <pc:sldMk cId="3186693139" sldId="1124"/>
            <ac:picMk id="1026" creationId="{1FA76028-A52A-794B-A6B0-525741D497A9}"/>
          </ac:picMkLst>
        </pc:picChg>
      </pc:sldChg>
      <pc:sldChg chg="addSp modSp add mod">
        <pc:chgData name="Phyllipe Lima" userId="afbdb2a7827722fd" providerId="LiveId" clId="{7D1AB46C-C667-634B-A568-53461D379017}" dt="2020-09-22T12:11:02.838" v="12997" actId="1076"/>
        <pc:sldMkLst>
          <pc:docMk/>
          <pc:sldMk cId="1117497736" sldId="1125"/>
        </pc:sldMkLst>
        <pc:spChg chg="mod">
          <ac:chgData name="Phyllipe Lima" userId="afbdb2a7827722fd" providerId="LiveId" clId="{7D1AB46C-C667-634B-A568-53461D379017}" dt="2020-09-22T12:10:26.233" v="12990" actId="20577"/>
          <ac:spMkLst>
            <pc:docMk/>
            <pc:sldMk cId="1117497736" sldId="1125"/>
            <ac:spMk id="13" creationId="{80214C85-4602-A64F-8A18-B940445EC2CA}"/>
          </ac:spMkLst>
        </pc:spChg>
        <pc:picChg chg="add mod">
          <ac:chgData name="Phyllipe Lima" userId="afbdb2a7827722fd" providerId="LiveId" clId="{7D1AB46C-C667-634B-A568-53461D379017}" dt="2020-09-22T12:09:45.472" v="12956" actId="1076"/>
          <ac:picMkLst>
            <pc:docMk/>
            <pc:sldMk cId="1117497736" sldId="1125"/>
            <ac:picMk id="8194" creationId="{D3CFBD8A-A67B-6B44-BE6A-CC042F13156C}"/>
          </ac:picMkLst>
        </pc:picChg>
        <pc:picChg chg="add mod">
          <ac:chgData name="Phyllipe Lima" userId="afbdb2a7827722fd" providerId="LiveId" clId="{7D1AB46C-C667-634B-A568-53461D379017}" dt="2020-09-22T12:10:01.672" v="12959" actId="1076"/>
          <ac:picMkLst>
            <pc:docMk/>
            <pc:sldMk cId="1117497736" sldId="1125"/>
            <ac:picMk id="8196" creationId="{DE2C4625-84CC-DE46-9002-38B42C49F806}"/>
          </ac:picMkLst>
        </pc:picChg>
        <pc:picChg chg="add mod">
          <ac:chgData name="Phyllipe Lima" userId="afbdb2a7827722fd" providerId="LiveId" clId="{7D1AB46C-C667-634B-A568-53461D379017}" dt="2020-09-22T12:11:02.838" v="12997" actId="1076"/>
          <ac:picMkLst>
            <pc:docMk/>
            <pc:sldMk cId="1117497736" sldId="1125"/>
            <ac:picMk id="8198" creationId="{9019C48E-6BE2-B94C-ADF0-C529A9E829D4}"/>
          </ac:picMkLst>
        </pc:picChg>
      </pc:sldChg>
      <pc:sldChg chg="addSp delSp modSp add mod">
        <pc:chgData name="Phyllipe Lima" userId="afbdb2a7827722fd" providerId="LiveId" clId="{7D1AB46C-C667-634B-A568-53461D379017}" dt="2020-09-22T12:28:54.645" v="13079" actId="14100"/>
        <pc:sldMkLst>
          <pc:docMk/>
          <pc:sldMk cId="491963117" sldId="1126"/>
        </pc:sldMkLst>
        <pc:spChg chg="mod">
          <ac:chgData name="Phyllipe Lima" userId="afbdb2a7827722fd" providerId="LiveId" clId="{7D1AB46C-C667-634B-A568-53461D379017}" dt="2020-09-22T12:27:30.377" v="13071" actId="114"/>
          <ac:spMkLst>
            <pc:docMk/>
            <pc:sldMk cId="491963117" sldId="1126"/>
            <ac:spMk id="13" creationId="{80214C85-4602-A64F-8A18-B940445EC2CA}"/>
          </ac:spMkLst>
        </pc:spChg>
        <pc:picChg chg="add del mod">
          <ac:chgData name="Phyllipe Lima" userId="afbdb2a7827722fd" providerId="LiveId" clId="{7D1AB46C-C667-634B-A568-53461D379017}" dt="2020-09-22T12:28:48.410" v="13075" actId="478"/>
          <ac:picMkLst>
            <pc:docMk/>
            <pc:sldMk cId="491963117" sldId="1126"/>
            <ac:picMk id="9218" creationId="{19DD8886-4354-8446-954B-B7C710AFB784}"/>
          </ac:picMkLst>
        </pc:picChg>
        <pc:picChg chg="add mod">
          <ac:chgData name="Phyllipe Lima" userId="afbdb2a7827722fd" providerId="LiveId" clId="{7D1AB46C-C667-634B-A568-53461D379017}" dt="2020-09-22T12:28:54.645" v="13079" actId="14100"/>
          <ac:picMkLst>
            <pc:docMk/>
            <pc:sldMk cId="491963117" sldId="1126"/>
            <ac:picMk id="9220" creationId="{8D8D2861-7A66-3D45-B263-488871FD113D}"/>
          </ac:picMkLst>
        </pc:picChg>
      </pc:sldChg>
      <pc:sldChg chg="addSp modSp add mod">
        <pc:chgData name="Phyllipe Lima" userId="afbdb2a7827722fd" providerId="LiveId" clId="{7D1AB46C-C667-634B-A568-53461D379017}" dt="2020-09-22T13:09:53.928" v="13150" actId="14100"/>
        <pc:sldMkLst>
          <pc:docMk/>
          <pc:sldMk cId="3568323007" sldId="1127"/>
        </pc:sldMkLst>
        <pc:spChg chg="mod">
          <ac:chgData name="Phyllipe Lima" userId="afbdb2a7827722fd" providerId="LiveId" clId="{7D1AB46C-C667-634B-A568-53461D379017}" dt="2020-09-22T13:09:15.192" v="13147" actId="20577"/>
          <ac:spMkLst>
            <pc:docMk/>
            <pc:sldMk cId="3568323007" sldId="1127"/>
            <ac:spMk id="13" creationId="{80214C85-4602-A64F-8A18-B940445EC2CA}"/>
          </ac:spMkLst>
        </pc:spChg>
        <pc:picChg chg="add mod">
          <ac:chgData name="Phyllipe Lima" userId="afbdb2a7827722fd" providerId="LiveId" clId="{7D1AB46C-C667-634B-A568-53461D379017}" dt="2020-09-22T13:09:53.928" v="13150" actId="14100"/>
          <ac:picMkLst>
            <pc:docMk/>
            <pc:sldMk cId="3568323007" sldId="1127"/>
            <ac:picMk id="4" creationId="{A6C57609-2981-6C4C-B547-1D9F8C46D452}"/>
          </ac:picMkLst>
        </pc:picChg>
      </pc:sldChg>
      <pc:sldChg chg="modSp add mod">
        <pc:chgData name="Phyllipe Lima" userId="afbdb2a7827722fd" providerId="LiveId" clId="{7D1AB46C-C667-634B-A568-53461D379017}" dt="2020-09-21T23:43:49.238" v="11200" actId="114"/>
        <pc:sldMkLst>
          <pc:docMk/>
          <pc:sldMk cId="3106047010" sldId="1128"/>
        </pc:sldMkLst>
        <pc:spChg chg="mod">
          <ac:chgData name="Phyllipe Lima" userId="afbdb2a7827722fd" providerId="LiveId" clId="{7D1AB46C-C667-634B-A568-53461D379017}" dt="2020-09-21T23:43:49.238" v="11200" actId="114"/>
          <ac:spMkLst>
            <pc:docMk/>
            <pc:sldMk cId="3106047010" sldId="1128"/>
            <ac:spMk id="13" creationId="{80214C85-4602-A64F-8A18-B940445EC2CA}"/>
          </ac:spMkLst>
        </pc:spChg>
      </pc:sldChg>
      <pc:sldChg chg="addSp modSp add mod">
        <pc:chgData name="Phyllipe Lima" userId="afbdb2a7827722fd" providerId="LiveId" clId="{7D1AB46C-C667-634B-A568-53461D379017}" dt="2020-09-22T14:01:03.074" v="13221" actId="20577"/>
        <pc:sldMkLst>
          <pc:docMk/>
          <pc:sldMk cId="2469219723" sldId="1129"/>
        </pc:sldMkLst>
        <pc:spChg chg="mod">
          <ac:chgData name="Phyllipe Lima" userId="afbdb2a7827722fd" providerId="LiveId" clId="{7D1AB46C-C667-634B-A568-53461D379017}" dt="2020-09-22T14:01:03.074" v="13221" actId="20577"/>
          <ac:spMkLst>
            <pc:docMk/>
            <pc:sldMk cId="2469219723" sldId="1129"/>
            <ac:spMk id="13" creationId="{80214C85-4602-A64F-8A18-B940445EC2CA}"/>
          </ac:spMkLst>
        </pc:spChg>
        <pc:picChg chg="add mod">
          <ac:chgData name="Phyllipe Lima" userId="afbdb2a7827722fd" providerId="LiveId" clId="{7D1AB46C-C667-634B-A568-53461D379017}" dt="2020-09-22T14:00:22.375" v="13199" actId="14100"/>
          <ac:picMkLst>
            <pc:docMk/>
            <pc:sldMk cId="2469219723" sldId="1129"/>
            <ac:picMk id="4" creationId="{6B5FAFFA-2D84-FE4E-8636-5BDE4C86C723}"/>
          </ac:picMkLst>
        </pc:picChg>
        <pc:picChg chg="add mod">
          <ac:chgData name="Phyllipe Lima" userId="afbdb2a7827722fd" providerId="LiveId" clId="{7D1AB46C-C667-634B-A568-53461D379017}" dt="2020-09-22T14:00:23.792" v="13200" actId="1076"/>
          <ac:picMkLst>
            <pc:docMk/>
            <pc:sldMk cId="2469219723" sldId="1129"/>
            <ac:picMk id="5" creationId="{5178F3C1-CE34-9B47-80ED-FB4A92ABC496}"/>
          </ac:picMkLst>
        </pc:picChg>
        <pc:picChg chg="add mod">
          <ac:chgData name="Phyllipe Lima" userId="afbdb2a7827722fd" providerId="LiveId" clId="{7D1AB46C-C667-634B-A568-53461D379017}" dt="2020-09-22T14:00:19.776" v="13197" actId="1076"/>
          <ac:picMkLst>
            <pc:docMk/>
            <pc:sldMk cId="2469219723" sldId="1129"/>
            <ac:picMk id="6" creationId="{96184367-BE52-2C4E-A75A-22B258027B1B}"/>
          </ac:picMkLst>
        </pc:picChg>
        <pc:cxnChg chg="add mod">
          <ac:chgData name="Phyllipe Lima" userId="afbdb2a7827722fd" providerId="LiveId" clId="{7D1AB46C-C667-634B-A568-53461D379017}" dt="2020-09-22T14:00:46.111" v="13207" actId="208"/>
          <ac:cxnSpMkLst>
            <pc:docMk/>
            <pc:sldMk cId="2469219723" sldId="1129"/>
            <ac:cxnSpMk id="7" creationId="{5D7EF9D9-B2E2-2247-9964-5C575B69D9D4}"/>
          </ac:cxnSpMkLst>
        </pc:cxnChg>
        <pc:cxnChg chg="add mod">
          <ac:chgData name="Phyllipe Lima" userId="afbdb2a7827722fd" providerId="LiveId" clId="{7D1AB46C-C667-634B-A568-53461D379017}" dt="2020-09-22T14:00:46.111" v="13207" actId="208"/>
          <ac:cxnSpMkLst>
            <pc:docMk/>
            <pc:sldMk cId="2469219723" sldId="1129"/>
            <ac:cxnSpMk id="9" creationId="{F9AD2B25-E073-DF4B-85BD-D746C2149219}"/>
          </ac:cxnSpMkLst>
        </pc:cxnChg>
      </pc:sldChg>
      <pc:sldChg chg="addSp modSp add mod">
        <pc:chgData name="Phyllipe Lima" userId="afbdb2a7827722fd" providerId="LiveId" clId="{7D1AB46C-C667-634B-A568-53461D379017}" dt="2020-09-22T14:05:33.738" v="13358" actId="1076"/>
        <pc:sldMkLst>
          <pc:docMk/>
          <pc:sldMk cId="4123545152" sldId="1130"/>
        </pc:sldMkLst>
        <pc:spChg chg="mod">
          <ac:chgData name="Phyllipe Lima" userId="afbdb2a7827722fd" providerId="LiveId" clId="{7D1AB46C-C667-634B-A568-53461D379017}" dt="2020-09-22T14:05:02.357" v="13353" actId="20577"/>
          <ac:spMkLst>
            <pc:docMk/>
            <pc:sldMk cId="4123545152" sldId="1130"/>
            <ac:spMk id="13" creationId="{80214C85-4602-A64F-8A18-B940445EC2CA}"/>
          </ac:spMkLst>
        </pc:spChg>
        <pc:picChg chg="add mod">
          <ac:chgData name="Phyllipe Lima" userId="afbdb2a7827722fd" providerId="LiveId" clId="{7D1AB46C-C667-634B-A568-53461D379017}" dt="2020-09-22T14:05:33.738" v="13358" actId="1076"/>
          <ac:picMkLst>
            <pc:docMk/>
            <pc:sldMk cId="4123545152" sldId="1130"/>
            <ac:picMk id="1026" creationId="{22B5E757-7821-214B-9F98-588A52E99301}"/>
          </ac:picMkLst>
        </pc:picChg>
      </pc:sldChg>
      <pc:sldChg chg="modSp add del mod">
        <pc:chgData name="Phyllipe Lima" userId="afbdb2a7827722fd" providerId="LiveId" clId="{7D1AB46C-C667-634B-A568-53461D379017}" dt="2020-09-22T14:07:11.164" v="13368" actId="2696"/>
        <pc:sldMkLst>
          <pc:docMk/>
          <pc:sldMk cId="103986363" sldId="1131"/>
        </pc:sldMkLst>
        <pc:spChg chg="mod">
          <ac:chgData name="Phyllipe Lima" userId="afbdb2a7827722fd" providerId="LiveId" clId="{7D1AB46C-C667-634B-A568-53461D379017}" dt="2020-09-21T23:51:49.647" v="11622" actId="20577"/>
          <ac:spMkLst>
            <pc:docMk/>
            <pc:sldMk cId="103986363" sldId="1131"/>
            <ac:spMk id="13" creationId="{80214C85-4602-A64F-8A18-B940445EC2CA}"/>
          </ac:spMkLst>
        </pc:spChg>
      </pc:sldChg>
      <pc:sldChg chg="modSp add del mod">
        <pc:chgData name="Phyllipe Lima" userId="afbdb2a7827722fd" providerId="LiveId" clId="{7D1AB46C-C667-634B-A568-53461D379017}" dt="2020-09-22T14:08:34.617" v="13401" actId="2696"/>
        <pc:sldMkLst>
          <pc:docMk/>
          <pc:sldMk cId="1796136430" sldId="1132"/>
        </pc:sldMkLst>
        <pc:spChg chg="mod">
          <ac:chgData name="Phyllipe Lima" userId="afbdb2a7827722fd" providerId="LiveId" clId="{7D1AB46C-C667-634B-A568-53461D379017}" dt="2020-09-22T14:07:17.111" v="13370" actId="20577"/>
          <ac:spMkLst>
            <pc:docMk/>
            <pc:sldMk cId="1796136430" sldId="1132"/>
            <ac:spMk id="13" creationId="{80214C85-4602-A64F-8A18-B940445EC2CA}"/>
          </ac:spMkLst>
        </pc:spChg>
      </pc:sldChg>
      <pc:sldChg chg="addSp modSp add mod">
        <pc:chgData name="Phyllipe Lima" userId="afbdb2a7827722fd" providerId="LiveId" clId="{7D1AB46C-C667-634B-A568-53461D379017}" dt="2020-09-22T14:59:21.280" v="13541" actId="114"/>
        <pc:sldMkLst>
          <pc:docMk/>
          <pc:sldMk cId="1140059853" sldId="1133"/>
        </pc:sldMkLst>
        <pc:spChg chg="mod">
          <ac:chgData name="Phyllipe Lima" userId="afbdb2a7827722fd" providerId="LiveId" clId="{7D1AB46C-C667-634B-A568-53461D379017}" dt="2020-09-22T14:59:21.280" v="13541" actId="114"/>
          <ac:spMkLst>
            <pc:docMk/>
            <pc:sldMk cId="1140059853" sldId="1133"/>
            <ac:spMk id="13" creationId="{80214C85-4602-A64F-8A18-B940445EC2CA}"/>
          </ac:spMkLst>
        </pc:spChg>
        <pc:picChg chg="add mod">
          <ac:chgData name="Phyllipe Lima" userId="afbdb2a7827722fd" providerId="LiveId" clId="{7D1AB46C-C667-634B-A568-53461D379017}" dt="2020-09-22T14:06:57.078" v="13367" actId="1076"/>
          <ac:picMkLst>
            <pc:docMk/>
            <pc:sldMk cId="1140059853" sldId="1133"/>
            <ac:picMk id="2050" creationId="{A0F6100E-C1F3-3A43-8CB8-F8292D5C85D8}"/>
          </ac:picMkLst>
        </pc:picChg>
      </pc:sldChg>
      <pc:sldChg chg="addSp delSp modSp add mod">
        <pc:chgData name="Phyllipe Lima" userId="afbdb2a7827722fd" providerId="LiveId" clId="{7D1AB46C-C667-634B-A568-53461D379017}" dt="2020-09-22T19:17:29.025" v="14700" actId="21"/>
        <pc:sldMkLst>
          <pc:docMk/>
          <pc:sldMk cId="3244700159" sldId="1134"/>
        </pc:sldMkLst>
        <pc:spChg chg="mod">
          <ac:chgData name="Phyllipe Lima" userId="afbdb2a7827722fd" providerId="LiveId" clId="{7D1AB46C-C667-634B-A568-53461D379017}" dt="2020-09-22T18:33:28.364" v="14063" actId="20577"/>
          <ac:spMkLst>
            <pc:docMk/>
            <pc:sldMk cId="3244700159" sldId="1134"/>
            <ac:spMk id="13" creationId="{80214C85-4602-A64F-8A18-B940445EC2CA}"/>
          </ac:spMkLst>
        </pc:spChg>
        <pc:picChg chg="add del mod">
          <ac:chgData name="Phyllipe Lima" userId="afbdb2a7827722fd" providerId="LiveId" clId="{7D1AB46C-C667-634B-A568-53461D379017}" dt="2020-09-22T19:17:29.025" v="14700" actId="21"/>
          <ac:picMkLst>
            <pc:docMk/>
            <pc:sldMk cId="3244700159" sldId="1134"/>
            <ac:picMk id="4" creationId="{2068889F-BA93-0B4D-B091-88EF66ED18BC}"/>
          </ac:picMkLst>
        </pc:picChg>
      </pc:sldChg>
      <pc:sldChg chg="add del">
        <pc:chgData name="Phyllipe Lima" userId="afbdb2a7827722fd" providerId="LiveId" clId="{7D1AB46C-C667-634B-A568-53461D379017}" dt="2020-09-22T18:49:17.712" v="14198" actId="2696"/>
        <pc:sldMkLst>
          <pc:docMk/>
          <pc:sldMk cId="3908179387" sldId="1135"/>
        </pc:sldMkLst>
      </pc:sldChg>
      <pc:sldChg chg="add del">
        <pc:chgData name="Phyllipe Lima" userId="afbdb2a7827722fd" providerId="LiveId" clId="{7D1AB46C-C667-634B-A568-53461D379017}" dt="2020-09-22T18:55:06.769" v="14225" actId="2696"/>
        <pc:sldMkLst>
          <pc:docMk/>
          <pc:sldMk cId="3241824841" sldId="1136"/>
        </pc:sldMkLst>
      </pc:sldChg>
      <pc:sldChg chg="addSp delSp modSp add mod">
        <pc:chgData name="Phyllipe Lima" userId="afbdb2a7827722fd" providerId="LiveId" clId="{7D1AB46C-C667-634B-A568-53461D379017}" dt="2020-09-22T19:05:03.725" v="14563" actId="20577"/>
        <pc:sldMkLst>
          <pc:docMk/>
          <pc:sldMk cId="1346527598" sldId="1137"/>
        </pc:sldMkLst>
        <pc:spChg chg="add mod">
          <ac:chgData name="Phyllipe Lima" userId="afbdb2a7827722fd" providerId="LiveId" clId="{7D1AB46C-C667-634B-A568-53461D379017}" dt="2020-09-22T19:05:03.725" v="14563" actId="20577"/>
          <ac:spMkLst>
            <pc:docMk/>
            <pc:sldMk cId="1346527598" sldId="1137"/>
            <ac:spMk id="4" creationId="{8D0325D3-2594-F943-977C-8C35DC1E15F0}"/>
          </ac:spMkLst>
        </pc:spChg>
        <pc:spChg chg="del mod">
          <ac:chgData name="Phyllipe Lima" userId="afbdb2a7827722fd" providerId="LiveId" clId="{7D1AB46C-C667-634B-A568-53461D379017}" dt="2020-09-22T19:02:43.816" v="14418" actId="478"/>
          <ac:spMkLst>
            <pc:docMk/>
            <pc:sldMk cId="1346527598" sldId="1137"/>
            <ac:spMk id="13" creationId="{80214C85-4602-A64F-8A18-B940445EC2CA}"/>
          </ac:spMkLst>
        </pc:spChg>
        <pc:picChg chg="add mod">
          <ac:chgData name="Phyllipe Lima" userId="afbdb2a7827722fd" providerId="LiveId" clId="{7D1AB46C-C667-634B-A568-53461D379017}" dt="2020-09-22T19:03:05.551" v="14421" actId="1076"/>
          <ac:picMkLst>
            <pc:docMk/>
            <pc:sldMk cId="1346527598" sldId="1137"/>
            <ac:picMk id="5" creationId="{21D515BF-CCA3-E54B-9A4B-6E6575531882}"/>
          </ac:picMkLst>
        </pc:picChg>
      </pc:sldChg>
      <pc:sldChg chg="modSp add del mod">
        <pc:chgData name="Phyllipe Lima" userId="afbdb2a7827722fd" providerId="LiveId" clId="{7D1AB46C-C667-634B-A568-53461D379017}" dt="2020-09-22T19:05:24" v="14565" actId="2696"/>
        <pc:sldMkLst>
          <pc:docMk/>
          <pc:sldMk cId="2842090735" sldId="1138"/>
        </pc:sldMkLst>
        <pc:spChg chg="mod">
          <ac:chgData name="Phyllipe Lima" userId="afbdb2a7827722fd" providerId="LiveId" clId="{7D1AB46C-C667-634B-A568-53461D379017}" dt="2020-09-22T00:32:28.657" v="12112"/>
          <ac:spMkLst>
            <pc:docMk/>
            <pc:sldMk cId="2842090735" sldId="1138"/>
            <ac:spMk id="13" creationId="{80214C85-4602-A64F-8A18-B940445EC2CA}"/>
          </ac:spMkLst>
        </pc:spChg>
      </pc:sldChg>
      <pc:sldChg chg="addSp delSp modSp add mod">
        <pc:chgData name="Phyllipe Lima" userId="afbdb2a7827722fd" providerId="LiveId" clId="{7D1AB46C-C667-634B-A568-53461D379017}" dt="2020-09-22T11:29:34.169" v="12557" actId="14100"/>
        <pc:sldMkLst>
          <pc:docMk/>
          <pc:sldMk cId="56122612" sldId="1139"/>
        </pc:sldMkLst>
        <pc:spChg chg="mod">
          <ac:chgData name="Phyllipe Lima" userId="afbdb2a7827722fd" providerId="LiveId" clId="{7D1AB46C-C667-634B-A568-53461D379017}" dt="2020-09-22T11:29:29.255" v="12555" actId="20577"/>
          <ac:spMkLst>
            <pc:docMk/>
            <pc:sldMk cId="56122612" sldId="1139"/>
            <ac:spMk id="11" creationId="{37CE771C-1488-E947-BA79-5DCD9B975763}"/>
          </ac:spMkLst>
        </pc:spChg>
        <pc:picChg chg="add mod">
          <ac:chgData name="Phyllipe Lima" userId="afbdb2a7827722fd" providerId="LiveId" clId="{7D1AB46C-C667-634B-A568-53461D379017}" dt="2020-09-22T11:29:34.169" v="12557" actId="14100"/>
          <ac:picMkLst>
            <pc:docMk/>
            <pc:sldMk cId="56122612" sldId="1139"/>
            <ac:picMk id="2" creationId="{A3726BE1-ED66-304F-8B9B-DA0FD7AA7CDD}"/>
          </ac:picMkLst>
        </pc:picChg>
        <pc:picChg chg="add del mod">
          <ac:chgData name="Phyllipe Lima" userId="afbdb2a7827722fd" providerId="LiveId" clId="{7D1AB46C-C667-634B-A568-53461D379017}" dt="2020-09-22T11:25:36.449" v="12436" actId="478"/>
          <ac:picMkLst>
            <pc:docMk/>
            <pc:sldMk cId="56122612" sldId="1139"/>
            <ac:picMk id="3" creationId="{ED2634E4-D284-7449-8B51-53EA7BB2DD60}"/>
          </ac:picMkLst>
        </pc:picChg>
      </pc:sldChg>
      <pc:sldChg chg="add del">
        <pc:chgData name="Phyllipe Lima" userId="afbdb2a7827722fd" providerId="LiveId" clId="{7D1AB46C-C667-634B-A568-53461D379017}" dt="2020-09-22T10:57:43.828" v="12291" actId="2696"/>
        <pc:sldMkLst>
          <pc:docMk/>
          <pc:sldMk cId="1162493007" sldId="1140"/>
        </pc:sldMkLst>
      </pc:sldChg>
      <pc:sldChg chg="add del">
        <pc:chgData name="Phyllipe Lima" userId="afbdb2a7827722fd" providerId="LiveId" clId="{7D1AB46C-C667-634B-A568-53461D379017}" dt="2020-09-22T11:35:38.113" v="12666" actId="2696"/>
        <pc:sldMkLst>
          <pc:docMk/>
          <pc:sldMk cId="2899333269" sldId="1140"/>
        </pc:sldMkLst>
      </pc:sldChg>
      <pc:sldChg chg="modSp add mod ord">
        <pc:chgData name="Phyllipe Lima" userId="afbdb2a7827722fd" providerId="LiveId" clId="{7D1AB46C-C667-634B-A568-53461D379017}" dt="2020-09-22T11:32:39.226" v="12602" actId="6549"/>
        <pc:sldMkLst>
          <pc:docMk/>
          <pc:sldMk cId="1395517297" sldId="1141"/>
        </pc:sldMkLst>
        <pc:spChg chg="mod">
          <ac:chgData name="Phyllipe Lima" userId="afbdb2a7827722fd" providerId="LiveId" clId="{7D1AB46C-C667-634B-A568-53461D379017}" dt="2020-09-22T11:32:39.226" v="12602" actId="6549"/>
          <ac:spMkLst>
            <pc:docMk/>
            <pc:sldMk cId="1395517297" sldId="1141"/>
            <ac:spMk id="11" creationId="{37CE771C-1488-E947-BA79-5DCD9B975763}"/>
          </ac:spMkLst>
        </pc:spChg>
      </pc:sldChg>
      <pc:sldChg chg="addSp modSp add mod">
        <pc:chgData name="Phyllipe Lima" userId="afbdb2a7827722fd" providerId="LiveId" clId="{7D1AB46C-C667-634B-A568-53461D379017}" dt="2020-09-22T11:47:28.975" v="12687" actId="6549"/>
        <pc:sldMkLst>
          <pc:docMk/>
          <pc:sldMk cId="1290504285" sldId="1142"/>
        </pc:sldMkLst>
        <pc:spChg chg="mod">
          <ac:chgData name="Phyllipe Lima" userId="afbdb2a7827722fd" providerId="LiveId" clId="{7D1AB46C-C667-634B-A568-53461D379017}" dt="2020-09-22T11:47:28.975" v="12687" actId="6549"/>
          <ac:spMkLst>
            <pc:docMk/>
            <pc:sldMk cId="1290504285" sldId="1142"/>
            <ac:spMk id="11" creationId="{37CE771C-1488-E947-BA79-5DCD9B975763}"/>
          </ac:spMkLst>
        </pc:spChg>
        <pc:picChg chg="add mod">
          <ac:chgData name="Phyllipe Lima" userId="afbdb2a7827722fd" providerId="LiveId" clId="{7D1AB46C-C667-634B-A568-53461D379017}" dt="2020-09-22T11:47:25.677" v="12685" actId="1076"/>
          <ac:picMkLst>
            <pc:docMk/>
            <pc:sldMk cId="1290504285" sldId="1142"/>
            <ac:picMk id="1026" creationId="{A9F03121-8666-8243-974B-33D874EBA800}"/>
          </ac:picMkLst>
        </pc:picChg>
      </pc:sldChg>
      <pc:sldChg chg="add del">
        <pc:chgData name="Phyllipe Lima" userId="afbdb2a7827722fd" providerId="LiveId" clId="{7D1AB46C-C667-634B-A568-53461D379017}" dt="2020-09-22T11:51:33.856" v="12723" actId="2696"/>
        <pc:sldMkLst>
          <pc:docMk/>
          <pc:sldMk cId="738825971" sldId="1143"/>
        </pc:sldMkLst>
      </pc:sldChg>
      <pc:sldChg chg="addSp modSp add mod ord">
        <pc:chgData name="Phyllipe Lima" userId="afbdb2a7827722fd" providerId="LiveId" clId="{7D1AB46C-C667-634B-A568-53461D379017}" dt="2020-09-22T11:50:10.760" v="12697" actId="1076"/>
        <pc:sldMkLst>
          <pc:docMk/>
          <pc:sldMk cId="3052337942" sldId="1144"/>
        </pc:sldMkLst>
        <pc:spChg chg="mod">
          <ac:chgData name="Phyllipe Lima" userId="afbdb2a7827722fd" providerId="LiveId" clId="{7D1AB46C-C667-634B-A568-53461D379017}" dt="2020-09-22T11:48:26.231" v="12693" actId="20577"/>
          <ac:spMkLst>
            <pc:docMk/>
            <pc:sldMk cId="3052337942" sldId="1144"/>
            <ac:spMk id="11" creationId="{37CE771C-1488-E947-BA79-5DCD9B975763}"/>
          </ac:spMkLst>
        </pc:spChg>
        <pc:picChg chg="add mod">
          <ac:chgData name="Phyllipe Lima" userId="afbdb2a7827722fd" providerId="LiveId" clId="{7D1AB46C-C667-634B-A568-53461D379017}" dt="2020-09-22T11:50:10.760" v="12697" actId="1076"/>
          <ac:picMkLst>
            <pc:docMk/>
            <pc:sldMk cId="3052337942" sldId="1144"/>
            <ac:picMk id="2050" creationId="{B2AC247F-8933-5B47-A711-DE29EDC4F84C}"/>
          </ac:picMkLst>
        </pc:picChg>
      </pc:sldChg>
      <pc:sldChg chg="addSp modSp add mod ord">
        <pc:chgData name="Phyllipe Lima" userId="afbdb2a7827722fd" providerId="LiveId" clId="{7D1AB46C-C667-634B-A568-53461D379017}" dt="2020-09-22T11:51:21.589" v="12720" actId="20578"/>
        <pc:sldMkLst>
          <pc:docMk/>
          <pc:sldMk cId="71230765" sldId="1145"/>
        </pc:sldMkLst>
        <pc:spChg chg="mod">
          <ac:chgData name="Phyllipe Lima" userId="afbdb2a7827722fd" providerId="LiveId" clId="{7D1AB46C-C667-634B-A568-53461D379017}" dt="2020-09-22T11:50:28.095" v="12716" actId="20577"/>
          <ac:spMkLst>
            <pc:docMk/>
            <pc:sldMk cId="71230765" sldId="1145"/>
            <ac:spMk id="11" creationId="{37CE771C-1488-E947-BA79-5DCD9B975763}"/>
          </ac:spMkLst>
        </pc:spChg>
        <pc:picChg chg="add mod">
          <ac:chgData name="Phyllipe Lima" userId="afbdb2a7827722fd" providerId="LiveId" clId="{7D1AB46C-C667-634B-A568-53461D379017}" dt="2020-09-22T11:51:12.883" v="12719" actId="1076"/>
          <ac:picMkLst>
            <pc:docMk/>
            <pc:sldMk cId="71230765" sldId="1145"/>
            <ac:picMk id="3074" creationId="{F9CED613-3CD1-0C4F-9AC4-15ACE38C4B02}"/>
          </ac:picMkLst>
        </pc:picChg>
      </pc:sldChg>
      <pc:sldChg chg="add del">
        <pc:chgData name="Phyllipe Lima" userId="afbdb2a7827722fd" providerId="LiveId" clId="{7D1AB46C-C667-634B-A568-53461D379017}" dt="2020-09-22T12:02:30.546" v="12755" actId="2696"/>
        <pc:sldMkLst>
          <pc:docMk/>
          <pc:sldMk cId="4129945796" sldId="1146"/>
        </pc:sldMkLst>
      </pc:sldChg>
      <pc:sldChg chg="addSp modSp add mod ord">
        <pc:chgData name="Phyllipe Lima" userId="afbdb2a7827722fd" providerId="LiveId" clId="{7D1AB46C-C667-634B-A568-53461D379017}" dt="2020-09-22T11:59:21.077" v="12748" actId="6549"/>
        <pc:sldMkLst>
          <pc:docMk/>
          <pc:sldMk cId="446616030" sldId="1147"/>
        </pc:sldMkLst>
        <pc:spChg chg="mod">
          <ac:chgData name="Phyllipe Lima" userId="afbdb2a7827722fd" providerId="LiveId" clId="{7D1AB46C-C667-634B-A568-53461D379017}" dt="2020-09-22T11:59:21.077" v="12748" actId="6549"/>
          <ac:spMkLst>
            <pc:docMk/>
            <pc:sldMk cId="446616030" sldId="1147"/>
            <ac:spMk id="11" creationId="{37CE771C-1488-E947-BA79-5DCD9B975763}"/>
          </ac:spMkLst>
        </pc:spChg>
        <pc:picChg chg="add mod">
          <ac:chgData name="Phyllipe Lima" userId="afbdb2a7827722fd" providerId="LiveId" clId="{7D1AB46C-C667-634B-A568-53461D379017}" dt="2020-09-22T11:59:17.953" v="12746" actId="1076"/>
          <ac:picMkLst>
            <pc:docMk/>
            <pc:sldMk cId="446616030" sldId="1147"/>
            <ac:picMk id="5122" creationId="{CCED7AE9-C049-BB41-A450-D4C8CA0B145D}"/>
          </ac:picMkLst>
        </pc:picChg>
      </pc:sldChg>
      <pc:sldChg chg="addSp modSp add mod ord">
        <pc:chgData name="Phyllipe Lima" userId="afbdb2a7827722fd" providerId="LiveId" clId="{7D1AB46C-C667-634B-A568-53461D379017}" dt="2020-09-22T12:02:02.565" v="12754" actId="14100"/>
        <pc:sldMkLst>
          <pc:docMk/>
          <pc:sldMk cId="1620571892" sldId="1148"/>
        </pc:sldMkLst>
        <pc:spChg chg="mod">
          <ac:chgData name="Phyllipe Lima" userId="afbdb2a7827722fd" providerId="LiveId" clId="{7D1AB46C-C667-634B-A568-53461D379017}" dt="2020-09-22T11:59:33.241" v="12751" actId="14"/>
          <ac:spMkLst>
            <pc:docMk/>
            <pc:sldMk cId="1620571892" sldId="1148"/>
            <ac:spMk id="11" creationId="{37CE771C-1488-E947-BA79-5DCD9B975763}"/>
          </ac:spMkLst>
        </pc:spChg>
        <pc:picChg chg="add mod">
          <ac:chgData name="Phyllipe Lima" userId="afbdb2a7827722fd" providerId="LiveId" clId="{7D1AB46C-C667-634B-A568-53461D379017}" dt="2020-09-22T12:02:02.565" v="12754" actId="14100"/>
          <ac:picMkLst>
            <pc:docMk/>
            <pc:sldMk cId="1620571892" sldId="1148"/>
            <ac:picMk id="6146" creationId="{7EFE7343-5CD2-D146-94CE-259603C26037}"/>
          </ac:picMkLst>
        </pc:picChg>
      </pc:sldChg>
      <pc:sldChg chg="modSp add mod">
        <pc:chgData name="Phyllipe Lima" userId="afbdb2a7827722fd" providerId="LiveId" clId="{7D1AB46C-C667-634B-A568-53461D379017}" dt="2020-09-22T12:03:58.899" v="12819" actId="20577"/>
        <pc:sldMkLst>
          <pc:docMk/>
          <pc:sldMk cId="32893368" sldId="1149"/>
        </pc:sldMkLst>
        <pc:spChg chg="mod">
          <ac:chgData name="Phyllipe Lima" userId="afbdb2a7827722fd" providerId="LiveId" clId="{7D1AB46C-C667-634B-A568-53461D379017}" dt="2020-09-22T12:03:58.899" v="12819" actId="20577"/>
          <ac:spMkLst>
            <pc:docMk/>
            <pc:sldMk cId="32893368" sldId="1149"/>
            <ac:spMk id="13" creationId="{80214C85-4602-A64F-8A18-B940445EC2CA}"/>
          </ac:spMkLst>
        </pc:spChg>
      </pc:sldChg>
      <pc:sldChg chg="modSp add mod">
        <pc:chgData name="Phyllipe Lima" userId="afbdb2a7827722fd" providerId="LiveId" clId="{7D1AB46C-C667-634B-A568-53461D379017}" dt="2020-09-22T12:11:32.600" v="13031" actId="20577"/>
        <pc:sldMkLst>
          <pc:docMk/>
          <pc:sldMk cId="4197946872" sldId="1150"/>
        </pc:sldMkLst>
        <pc:spChg chg="mod">
          <ac:chgData name="Phyllipe Lima" userId="afbdb2a7827722fd" providerId="LiveId" clId="{7D1AB46C-C667-634B-A568-53461D379017}" dt="2020-09-22T12:11:32.600" v="13031" actId="20577"/>
          <ac:spMkLst>
            <pc:docMk/>
            <pc:sldMk cId="4197946872" sldId="1150"/>
            <ac:spMk id="13" creationId="{80214C85-4602-A64F-8A18-B940445EC2CA}"/>
          </ac:spMkLst>
        </pc:spChg>
      </pc:sldChg>
      <pc:sldChg chg="addSp modSp add mod">
        <pc:chgData name="Phyllipe Lima" userId="afbdb2a7827722fd" providerId="LiveId" clId="{7D1AB46C-C667-634B-A568-53461D379017}" dt="2020-09-22T12:08:54.013" v="12892" actId="1076"/>
        <pc:sldMkLst>
          <pc:docMk/>
          <pc:sldMk cId="2600391120" sldId="1151"/>
        </pc:sldMkLst>
        <pc:spChg chg="mod">
          <ac:chgData name="Phyllipe Lima" userId="afbdb2a7827722fd" providerId="LiveId" clId="{7D1AB46C-C667-634B-A568-53461D379017}" dt="2020-09-22T12:07:24.499" v="12887" actId="20577"/>
          <ac:spMkLst>
            <pc:docMk/>
            <pc:sldMk cId="2600391120" sldId="1151"/>
            <ac:spMk id="13" creationId="{80214C85-4602-A64F-8A18-B940445EC2CA}"/>
          </ac:spMkLst>
        </pc:spChg>
        <pc:picChg chg="add mod">
          <ac:chgData name="Phyllipe Lima" userId="afbdb2a7827722fd" providerId="LiveId" clId="{7D1AB46C-C667-634B-A568-53461D379017}" dt="2020-09-22T12:08:54.013" v="12892" actId="1076"/>
          <ac:picMkLst>
            <pc:docMk/>
            <pc:sldMk cId="2600391120" sldId="1151"/>
            <ac:picMk id="7170" creationId="{941DDFFA-61EA-9541-A912-488AC7A03D2F}"/>
          </ac:picMkLst>
        </pc:picChg>
      </pc:sldChg>
      <pc:sldChg chg="addSp delSp modSp add mod">
        <pc:chgData name="Phyllipe Lima" userId="afbdb2a7827722fd" providerId="LiveId" clId="{7D1AB46C-C667-634B-A568-53461D379017}" dt="2020-09-22T12:52:49.684" v="13111" actId="20577"/>
        <pc:sldMkLst>
          <pc:docMk/>
          <pc:sldMk cId="2237712803" sldId="1152"/>
        </pc:sldMkLst>
        <pc:spChg chg="mod">
          <ac:chgData name="Phyllipe Lima" userId="afbdb2a7827722fd" providerId="LiveId" clId="{7D1AB46C-C667-634B-A568-53461D379017}" dt="2020-09-22T12:52:49.684" v="13111" actId="20577"/>
          <ac:spMkLst>
            <pc:docMk/>
            <pc:sldMk cId="2237712803" sldId="1152"/>
            <ac:spMk id="13" creationId="{80214C85-4602-A64F-8A18-B940445EC2CA}"/>
          </ac:spMkLst>
        </pc:spChg>
        <pc:picChg chg="add mod">
          <ac:chgData name="Phyllipe Lima" userId="afbdb2a7827722fd" providerId="LiveId" clId="{7D1AB46C-C667-634B-A568-53461D379017}" dt="2020-09-22T12:52:34.362" v="13101" actId="14100"/>
          <ac:picMkLst>
            <pc:docMk/>
            <pc:sldMk cId="2237712803" sldId="1152"/>
            <ac:picMk id="5" creationId="{60288690-8FE1-6144-8D82-C866C9807DEE}"/>
          </ac:picMkLst>
        </pc:picChg>
        <pc:picChg chg="add mod">
          <ac:chgData name="Phyllipe Lima" userId="afbdb2a7827722fd" providerId="LiveId" clId="{7D1AB46C-C667-634B-A568-53461D379017}" dt="2020-09-22T12:52:05.021" v="13094" actId="732"/>
          <ac:picMkLst>
            <pc:docMk/>
            <pc:sldMk cId="2237712803" sldId="1152"/>
            <ac:picMk id="10242" creationId="{E353D0C1-3747-2D41-A91A-6B8D4D98E050}"/>
          </ac:picMkLst>
        </pc:picChg>
        <pc:picChg chg="add del">
          <ac:chgData name="Phyllipe Lima" userId="afbdb2a7827722fd" providerId="LiveId" clId="{7D1AB46C-C667-634B-A568-53461D379017}" dt="2020-09-22T12:52:24.401" v="13096" actId="478"/>
          <ac:picMkLst>
            <pc:docMk/>
            <pc:sldMk cId="2237712803" sldId="1152"/>
            <ac:picMk id="10244" creationId="{FFD9ACA7-4578-5B41-90FD-ADE44F8F4452}"/>
          </ac:picMkLst>
        </pc:picChg>
        <pc:picChg chg="add mod">
          <ac:chgData name="Phyllipe Lima" userId="afbdb2a7827722fd" providerId="LiveId" clId="{7D1AB46C-C667-634B-A568-53461D379017}" dt="2020-09-22T12:52:37.277" v="13104" actId="1076"/>
          <ac:picMkLst>
            <pc:docMk/>
            <pc:sldMk cId="2237712803" sldId="1152"/>
            <ac:picMk id="10246" creationId="{8886CE68-F8D8-D345-86CB-F1697532FAB5}"/>
          </ac:picMkLst>
        </pc:picChg>
      </pc:sldChg>
      <pc:sldChg chg="add del">
        <pc:chgData name="Phyllipe Lima" userId="afbdb2a7827722fd" providerId="LiveId" clId="{7D1AB46C-C667-634B-A568-53461D379017}" dt="2020-09-22T12:09:03.101" v="12893" actId="2696"/>
        <pc:sldMkLst>
          <pc:docMk/>
          <pc:sldMk cId="2484218586" sldId="1152"/>
        </pc:sldMkLst>
      </pc:sldChg>
      <pc:sldChg chg="addSp modSp add mod">
        <pc:chgData name="Phyllipe Lima" userId="afbdb2a7827722fd" providerId="LiveId" clId="{7D1AB46C-C667-634B-A568-53461D379017}" dt="2020-09-22T13:08:57.775" v="13141" actId="1076"/>
        <pc:sldMkLst>
          <pc:docMk/>
          <pc:sldMk cId="2420376652" sldId="1153"/>
        </pc:sldMkLst>
        <pc:spChg chg="mod">
          <ac:chgData name="Phyllipe Lima" userId="afbdb2a7827722fd" providerId="LiveId" clId="{7D1AB46C-C667-634B-A568-53461D379017}" dt="2020-09-22T12:53:12.582" v="13130" actId="20577"/>
          <ac:spMkLst>
            <pc:docMk/>
            <pc:sldMk cId="2420376652" sldId="1153"/>
            <ac:spMk id="13" creationId="{80214C85-4602-A64F-8A18-B940445EC2CA}"/>
          </ac:spMkLst>
        </pc:spChg>
        <pc:picChg chg="add mod">
          <ac:chgData name="Phyllipe Lima" userId="afbdb2a7827722fd" providerId="LiveId" clId="{7D1AB46C-C667-634B-A568-53461D379017}" dt="2020-09-22T13:08:57.775" v="13141" actId="1076"/>
          <ac:picMkLst>
            <pc:docMk/>
            <pc:sldMk cId="2420376652" sldId="1153"/>
            <ac:picMk id="11266" creationId="{5B4182B7-ED40-D342-9E5D-BC9C95DF4943}"/>
          </ac:picMkLst>
        </pc:picChg>
        <pc:picChg chg="add mod">
          <ac:chgData name="Phyllipe Lima" userId="afbdb2a7827722fd" providerId="LiveId" clId="{7D1AB46C-C667-634B-A568-53461D379017}" dt="2020-09-22T13:08:56.045" v="13140" actId="1076"/>
          <ac:picMkLst>
            <pc:docMk/>
            <pc:sldMk cId="2420376652" sldId="1153"/>
            <ac:picMk id="11268" creationId="{1B2D3361-8240-6240-AD1B-9A65CCBE3ABE}"/>
          </ac:picMkLst>
        </pc:picChg>
        <pc:picChg chg="add mod">
          <ac:chgData name="Phyllipe Lima" userId="afbdb2a7827722fd" providerId="LiveId" clId="{7D1AB46C-C667-634B-A568-53461D379017}" dt="2020-09-22T13:08:55.134" v="13139" actId="1076"/>
          <ac:picMkLst>
            <pc:docMk/>
            <pc:sldMk cId="2420376652" sldId="1153"/>
            <ac:picMk id="11270" creationId="{1B0A1EAC-AE67-F14F-AD34-99A2B238AAA0}"/>
          </ac:picMkLst>
        </pc:picChg>
      </pc:sldChg>
      <pc:sldChg chg="add del">
        <pc:chgData name="Phyllipe Lima" userId="afbdb2a7827722fd" providerId="LiveId" clId="{7D1AB46C-C667-634B-A568-53461D379017}" dt="2020-09-22T14:01:11.542" v="13222" actId="2696"/>
        <pc:sldMkLst>
          <pc:docMk/>
          <pc:sldMk cId="132684127" sldId="1154"/>
        </pc:sldMkLst>
      </pc:sldChg>
      <pc:sldChg chg="addSp delSp modSp add mod ord">
        <pc:chgData name="Phyllipe Lima" userId="afbdb2a7827722fd" providerId="LiveId" clId="{7D1AB46C-C667-634B-A568-53461D379017}" dt="2020-09-22T13:47:45.437" v="13187" actId="1076"/>
        <pc:sldMkLst>
          <pc:docMk/>
          <pc:sldMk cId="3336059960" sldId="1155"/>
        </pc:sldMkLst>
        <pc:spChg chg="mod">
          <ac:chgData name="Phyllipe Lima" userId="afbdb2a7827722fd" providerId="LiveId" clId="{7D1AB46C-C667-634B-A568-53461D379017}" dt="2020-09-22T13:37:45.104" v="13158" actId="114"/>
          <ac:spMkLst>
            <pc:docMk/>
            <pc:sldMk cId="3336059960" sldId="1155"/>
            <ac:spMk id="13" creationId="{80214C85-4602-A64F-8A18-B940445EC2CA}"/>
          </ac:spMkLst>
        </pc:spChg>
        <pc:picChg chg="add mod">
          <ac:chgData name="Phyllipe Lima" userId="afbdb2a7827722fd" providerId="LiveId" clId="{7D1AB46C-C667-634B-A568-53461D379017}" dt="2020-09-22T13:47:45.437" v="13187" actId="1076"/>
          <ac:picMkLst>
            <pc:docMk/>
            <pc:sldMk cId="3336059960" sldId="1155"/>
            <ac:picMk id="4" creationId="{355CAB7A-A0ED-8B4A-A0EF-0568DFCA6DC3}"/>
          </ac:picMkLst>
        </pc:picChg>
        <pc:picChg chg="add del mod">
          <ac:chgData name="Phyllipe Lima" userId="afbdb2a7827722fd" providerId="LiveId" clId="{7D1AB46C-C667-634B-A568-53461D379017}" dt="2020-09-22T13:47:27.794" v="13178" actId="21"/>
          <ac:picMkLst>
            <pc:docMk/>
            <pc:sldMk cId="3336059960" sldId="1155"/>
            <ac:picMk id="5" creationId="{CD24D389-034A-F344-9B2C-05560A59EF48}"/>
          </ac:picMkLst>
        </pc:picChg>
      </pc:sldChg>
      <pc:sldChg chg="add del">
        <pc:chgData name="Phyllipe Lima" userId="afbdb2a7827722fd" providerId="LiveId" clId="{7D1AB46C-C667-634B-A568-53461D379017}" dt="2020-09-22T14:05:42.965" v="13359" actId="2696"/>
        <pc:sldMkLst>
          <pc:docMk/>
          <pc:sldMk cId="501319332" sldId="1156"/>
        </pc:sldMkLst>
      </pc:sldChg>
      <pc:sldChg chg="addSp modSp add mod">
        <pc:chgData name="Phyllipe Lima" userId="afbdb2a7827722fd" providerId="LiveId" clId="{7D1AB46C-C667-634B-A568-53461D379017}" dt="2020-09-22T14:08:00.932" v="13376" actId="1076"/>
        <pc:sldMkLst>
          <pc:docMk/>
          <pc:sldMk cId="1837737987" sldId="1157"/>
        </pc:sldMkLst>
        <pc:spChg chg="mod">
          <ac:chgData name="Phyllipe Lima" userId="afbdb2a7827722fd" providerId="LiveId" clId="{7D1AB46C-C667-634B-A568-53461D379017}" dt="2020-09-22T14:07:31.179" v="13373" actId="114"/>
          <ac:spMkLst>
            <pc:docMk/>
            <pc:sldMk cId="1837737987" sldId="1157"/>
            <ac:spMk id="13" creationId="{80214C85-4602-A64F-8A18-B940445EC2CA}"/>
          </ac:spMkLst>
        </pc:spChg>
        <pc:picChg chg="add mod">
          <ac:chgData name="Phyllipe Lima" userId="afbdb2a7827722fd" providerId="LiveId" clId="{7D1AB46C-C667-634B-A568-53461D379017}" dt="2020-09-22T14:08:00.932" v="13376" actId="1076"/>
          <ac:picMkLst>
            <pc:docMk/>
            <pc:sldMk cId="1837737987" sldId="1157"/>
            <ac:picMk id="3074" creationId="{000E7D31-C1B8-3E48-843D-7FA083FB9EA7}"/>
          </ac:picMkLst>
        </pc:picChg>
      </pc:sldChg>
      <pc:sldChg chg="addSp modSp add mod">
        <pc:chgData name="Phyllipe Lima" userId="afbdb2a7827722fd" providerId="LiveId" clId="{7D1AB46C-C667-634B-A568-53461D379017}" dt="2020-09-22T18:26:35.401" v="13769" actId="1076"/>
        <pc:sldMkLst>
          <pc:docMk/>
          <pc:sldMk cId="437167432" sldId="1158"/>
        </pc:sldMkLst>
        <pc:spChg chg="mod">
          <ac:chgData name="Phyllipe Lima" userId="afbdb2a7827722fd" providerId="LiveId" clId="{7D1AB46C-C667-634B-A568-53461D379017}" dt="2020-09-22T18:25:50.126" v="13765" actId="404"/>
          <ac:spMkLst>
            <pc:docMk/>
            <pc:sldMk cId="437167432" sldId="1158"/>
            <ac:spMk id="13" creationId="{80214C85-4602-A64F-8A18-B940445EC2CA}"/>
          </ac:spMkLst>
        </pc:spChg>
        <pc:picChg chg="add mod">
          <ac:chgData name="Phyllipe Lima" userId="afbdb2a7827722fd" providerId="LiveId" clId="{7D1AB46C-C667-634B-A568-53461D379017}" dt="2020-09-22T18:26:35.401" v="13769" actId="1076"/>
          <ac:picMkLst>
            <pc:docMk/>
            <pc:sldMk cId="437167432" sldId="1158"/>
            <ac:picMk id="4" creationId="{DE3B3C47-7EE0-AA4D-939C-5B1D6397B1E3}"/>
          </ac:picMkLst>
        </pc:picChg>
      </pc:sldChg>
      <pc:sldChg chg="addSp modSp add mod">
        <pc:chgData name="Phyllipe Lima" userId="afbdb2a7827722fd" providerId="LiveId" clId="{7D1AB46C-C667-634B-A568-53461D379017}" dt="2020-09-22T14:55:57.073" v="13432" actId="1076"/>
        <pc:sldMkLst>
          <pc:docMk/>
          <pc:sldMk cId="3295707385" sldId="1159"/>
        </pc:sldMkLst>
        <pc:spChg chg="mod">
          <ac:chgData name="Phyllipe Lima" userId="afbdb2a7827722fd" providerId="LiveId" clId="{7D1AB46C-C667-634B-A568-53461D379017}" dt="2020-09-22T14:55:54.269" v="13431" actId="20577"/>
          <ac:spMkLst>
            <pc:docMk/>
            <pc:sldMk cId="3295707385" sldId="1159"/>
            <ac:spMk id="13" creationId="{80214C85-4602-A64F-8A18-B940445EC2CA}"/>
          </ac:spMkLst>
        </pc:spChg>
        <pc:picChg chg="add mod">
          <ac:chgData name="Phyllipe Lima" userId="afbdb2a7827722fd" providerId="LiveId" clId="{7D1AB46C-C667-634B-A568-53461D379017}" dt="2020-09-22T14:55:57.073" v="13432" actId="1076"/>
          <ac:picMkLst>
            <pc:docMk/>
            <pc:sldMk cId="3295707385" sldId="1159"/>
            <ac:picMk id="1026" creationId="{69F4DB73-DBA6-6243-8688-71CB3D6E7F2E}"/>
          </ac:picMkLst>
        </pc:picChg>
      </pc:sldChg>
      <pc:sldChg chg="modSp add mod">
        <pc:chgData name="Phyllipe Lima" userId="afbdb2a7827722fd" providerId="LiveId" clId="{7D1AB46C-C667-634B-A568-53461D379017}" dt="2020-09-22T14:08:28.965" v="13400" actId="404"/>
        <pc:sldMkLst>
          <pc:docMk/>
          <pc:sldMk cId="4103054562" sldId="1160"/>
        </pc:sldMkLst>
        <pc:spChg chg="mod">
          <ac:chgData name="Phyllipe Lima" userId="afbdb2a7827722fd" providerId="LiveId" clId="{7D1AB46C-C667-634B-A568-53461D379017}" dt="2020-09-22T14:08:28.965" v="13400" actId="404"/>
          <ac:spMkLst>
            <pc:docMk/>
            <pc:sldMk cId="4103054562" sldId="1160"/>
            <ac:spMk id="13" creationId="{80214C85-4602-A64F-8A18-B940445EC2CA}"/>
          </ac:spMkLst>
        </pc:spChg>
      </pc:sldChg>
      <pc:sldChg chg="addSp modSp add mod">
        <pc:chgData name="Phyllipe Lima" userId="afbdb2a7827722fd" providerId="LiveId" clId="{7D1AB46C-C667-634B-A568-53461D379017}" dt="2020-09-22T14:56:53.485" v="13449" actId="114"/>
        <pc:sldMkLst>
          <pc:docMk/>
          <pc:sldMk cId="642846260" sldId="1161"/>
        </pc:sldMkLst>
        <pc:spChg chg="mod">
          <ac:chgData name="Phyllipe Lima" userId="afbdb2a7827722fd" providerId="LiveId" clId="{7D1AB46C-C667-634B-A568-53461D379017}" dt="2020-09-22T14:56:53.485" v="13449" actId="114"/>
          <ac:spMkLst>
            <pc:docMk/>
            <pc:sldMk cId="642846260" sldId="1161"/>
            <ac:spMk id="13" creationId="{80214C85-4602-A64F-8A18-B940445EC2CA}"/>
          </ac:spMkLst>
        </pc:spChg>
        <pc:picChg chg="add mod">
          <ac:chgData name="Phyllipe Lima" userId="afbdb2a7827722fd" providerId="LiveId" clId="{7D1AB46C-C667-634B-A568-53461D379017}" dt="2020-09-22T14:56:49.871" v="13443" actId="14100"/>
          <ac:picMkLst>
            <pc:docMk/>
            <pc:sldMk cId="642846260" sldId="1161"/>
            <ac:picMk id="2050" creationId="{6E5B8292-0A6D-D741-A3AD-149FC3CC3496}"/>
          </ac:picMkLst>
        </pc:picChg>
      </pc:sldChg>
      <pc:sldChg chg="addSp modSp add mod">
        <pc:chgData name="Phyllipe Lima" userId="afbdb2a7827722fd" providerId="LiveId" clId="{7D1AB46C-C667-634B-A568-53461D379017}" dt="2020-09-22T14:58:45.565" v="13537" actId="1076"/>
        <pc:sldMkLst>
          <pc:docMk/>
          <pc:sldMk cId="3782199515" sldId="1162"/>
        </pc:sldMkLst>
        <pc:spChg chg="mod">
          <ac:chgData name="Phyllipe Lima" userId="afbdb2a7827722fd" providerId="LiveId" clId="{7D1AB46C-C667-634B-A568-53461D379017}" dt="2020-09-22T14:57:28.926" v="13526" actId="20577"/>
          <ac:spMkLst>
            <pc:docMk/>
            <pc:sldMk cId="3782199515" sldId="1162"/>
            <ac:spMk id="13" creationId="{80214C85-4602-A64F-8A18-B940445EC2CA}"/>
          </ac:spMkLst>
        </pc:spChg>
        <pc:picChg chg="add mod">
          <ac:chgData name="Phyllipe Lima" userId="afbdb2a7827722fd" providerId="LiveId" clId="{7D1AB46C-C667-634B-A568-53461D379017}" dt="2020-09-22T14:58:45.565" v="13537" actId="1076"/>
          <ac:picMkLst>
            <pc:docMk/>
            <pc:sldMk cId="3782199515" sldId="1162"/>
            <ac:picMk id="4" creationId="{49382A75-1C41-8D42-AD2D-88890A37C0FA}"/>
          </ac:picMkLst>
        </pc:picChg>
        <pc:picChg chg="add mod">
          <ac:chgData name="Phyllipe Lima" userId="afbdb2a7827722fd" providerId="LiveId" clId="{7D1AB46C-C667-634B-A568-53461D379017}" dt="2020-09-22T14:58:43.880" v="13536" actId="1076"/>
          <ac:picMkLst>
            <pc:docMk/>
            <pc:sldMk cId="3782199515" sldId="1162"/>
            <ac:picMk id="3074" creationId="{C91A9491-38BF-DF4D-A012-BBD1838F2CC4}"/>
          </ac:picMkLst>
        </pc:picChg>
      </pc:sldChg>
      <pc:sldChg chg="addSp modSp add mod ord">
        <pc:chgData name="Phyllipe Lima" userId="afbdb2a7827722fd" providerId="LiveId" clId="{7D1AB46C-C667-634B-A568-53461D379017}" dt="2020-09-22T18:24:45.470" v="13638" actId="20578"/>
        <pc:sldMkLst>
          <pc:docMk/>
          <pc:sldMk cId="2590609684" sldId="1163"/>
        </pc:sldMkLst>
        <pc:spChg chg="mod">
          <ac:chgData name="Phyllipe Lima" userId="afbdb2a7827722fd" providerId="LiveId" clId="{7D1AB46C-C667-634B-A568-53461D379017}" dt="2020-09-22T18:23:38.142" v="13631" actId="20577"/>
          <ac:spMkLst>
            <pc:docMk/>
            <pc:sldMk cId="2590609684" sldId="1163"/>
            <ac:spMk id="13" creationId="{80214C85-4602-A64F-8A18-B940445EC2CA}"/>
          </ac:spMkLst>
        </pc:spChg>
        <pc:picChg chg="add mod">
          <ac:chgData name="Phyllipe Lima" userId="afbdb2a7827722fd" providerId="LiveId" clId="{7D1AB46C-C667-634B-A568-53461D379017}" dt="2020-09-22T18:24:42.647" v="13637" actId="1076"/>
          <ac:picMkLst>
            <pc:docMk/>
            <pc:sldMk cId="2590609684" sldId="1163"/>
            <ac:picMk id="1026" creationId="{5FDE891D-AE84-DA49-96FF-4FF7856F480E}"/>
          </ac:picMkLst>
        </pc:picChg>
      </pc:sldChg>
      <pc:sldChg chg="addSp delSp modSp add mod modAnim">
        <pc:chgData name="Phyllipe Lima" userId="afbdb2a7827722fd" providerId="LiveId" clId="{7D1AB46C-C667-634B-A568-53461D379017}" dt="2020-09-22T18:30:58.561" v="13943"/>
        <pc:sldMkLst>
          <pc:docMk/>
          <pc:sldMk cId="2921799532" sldId="1164"/>
        </pc:sldMkLst>
        <pc:spChg chg="del">
          <ac:chgData name="Phyllipe Lima" userId="afbdb2a7827722fd" providerId="LiveId" clId="{7D1AB46C-C667-634B-A568-53461D379017}" dt="2020-09-22T18:28:43.855" v="13935" actId="478"/>
          <ac:spMkLst>
            <pc:docMk/>
            <pc:sldMk cId="2921799532" sldId="1164"/>
            <ac:spMk id="2" creationId="{5CFBB907-6DCF-1D47-B97C-9FD7131119DA}"/>
          </ac:spMkLst>
        </pc:spChg>
        <pc:spChg chg="mod">
          <ac:chgData name="Phyllipe Lima" userId="afbdb2a7827722fd" providerId="LiveId" clId="{7D1AB46C-C667-634B-A568-53461D379017}" dt="2020-09-22T18:27:58.205" v="13930" actId="20577"/>
          <ac:spMkLst>
            <pc:docMk/>
            <pc:sldMk cId="2921799532" sldId="1164"/>
            <ac:spMk id="13" creationId="{80214C85-4602-A64F-8A18-B940445EC2CA}"/>
          </ac:spMkLst>
        </pc:spChg>
        <pc:picChg chg="add mod">
          <ac:chgData name="Phyllipe Lima" userId="afbdb2a7827722fd" providerId="LiveId" clId="{7D1AB46C-C667-634B-A568-53461D379017}" dt="2020-09-22T18:30:43.540" v="13942" actId="1076"/>
          <ac:picMkLst>
            <pc:docMk/>
            <pc:sldMk cId="2921799532" sldId="1164"/>
            <ac:picMk id="5" creationId="{005B94F6-C288-7943-88E5-0558BCAB6988}"/>
          </ac:picMkLst>
        </pc:picChg>
        <pc:picChg chg="add mod">
          <ac:chgData name="Phyllipe Lima" userId="afbdb2a7827722fd" providerId="LiveId" clId="{7D1AB46C-C667-634B-A568-53461D379017}" dt="2020-09-22T18:28:45.976" v="13936" actId="1076"/>
          <ac:picMkLst>
            <pc:docMk/>
            <pc:sldMk cId="2921799532" sldId="1164"/>
            <ac:picMk id="2050" creationId="{728F5109-C299-2642-95FD-BFCBCFF31143}"/>
          </ac:picMkLst>
        </pc:picChg>
      </pc:sldChg>
      <pc:sldChg chg="addSp delSp modSp add mod">
        <pc:chgData name="Phyllipe Lima" userId="afbdb2a7827722fd" providerId="LiveId" clId="{7D1AB46C-C667-634B-A568-53461D379017}" dt="2020-09-22T18:28:52.140" v="13939" actId="1076"/>
        <pc:sldMkLst>
          <pc:docMk/>
          <pc:sldMk cId="2408710836" sldId="1165"/>
        </pc:sldMkLst>
        <pc:spChg chg="del">
          <ac:chgData name="Phyllipe Lima" userId="afbdb2a7827722fd" providerId="LiveId" clId="{7D1AB46C-C667-634B-A568-53461D379017}" dt="2020-09-22T18:28:48.418" v="13937" actId="478"/>
          <ac:spMkLst>
            <pc:docMk/>
            <pc:sldMk cId="2408710836" sldId="1165"/>
            <ac:spMk id="2" creationId="{5CFBB907-6DCF-1D47-B97C-9FD7131119DA}"/>
          </ac:spMkLst>
        </pc:spChg>
        <pc:spChg chg="mod">
          <ac:chgData name="Phyllipe Lima" userId="afbdb2a7827722fd" providerId="LiveId" clId="{7D1AB46C-C667-634B-A568-53461D379017}" dt="2020-09-22T18:26:55.734" v="13807" actId="20577"/>
          <ac:spMkLst>
            <pc:docMk/>
            <pc:sldMk cId="2408710836" sldId="1165"/>
            <ac:spMk id="13" creationId="{80214C85-4602-A64F-8A18-B940445EC2CA}"/>
          </ac:spMkLst>
        </pc:spChg>
        <pc:picChg chg="del mod">
          <ac:chgData name="Phyllipe Lima" userId="afbdb2a7827722fd" providerId="LiveId" clId="{7D1AB46C-C667-634B-A568-53461D379017}" dt="2020-09-22T18:26:57.329" v="13809" actId="478"/>
          <ac:picMkLst>
            <pc:docMk/>
            <pc:sldMk cId="2408710836" sldId="1165"/>
            <ac:picMk id="4" creationId="{DE3B3C47-7EE0-AA4D-939C-5B1D6397B1E3}"/>
          </ac:picMkLst>
        </pc:picChg>
        <pc:picChg chg="add mod">
          <ac:chgData name="Phyllipe Lima" userId="afbdb2a7827722fd" providerId="LiveId" clId="{7D1AB46C-C667-634B-A568-53461D379017}" dt="2020-09-22T18:28:52.140" v="13939" actId="1076"/>
          <ac:picMkLst>
            <pc:docMk/>
            <pc:sldMk cId="2408710836" sldId="1165"/>
            <ac:picMk id="5" creationId="{704FCD0E-674B-134D-8335-8FF150D09B5F}"/>
          </ac:picMkLst>
        </pc:picChg>
        <pc:picChg chg="add mod">
          <ac:chgData name="Phyllipe Lima" userId="afbdb2a7827722fd" providerId="LiveId" clId="{7D1AB46C-C667-634B-A568-53461D379017}" dt="2020-09-22T18:27:22.809" v="13811" actId="1076"/>
          <ac:picMkLst>
            <pc:docMk/>
            <pc:sldMk cId="2408710836" sldId="1165"/>
            <ac:picMk id="6" creationId="{9FD56A5B-9AB8-B344-B1BB-F93D6DCD9389}"/>
          </ac:picMkLst>
        </pc:picChg>
      </pc:sldChg>
      <pc:sldChg chg="addSp modSp add mod">
        <pc:chgData name="Phyllipe Lima" userId="afbdb2a7827722fd" providerId="LiveId" clId="{7D1AB46C-C667-634B-A568-53461D379017}" dt="2020-09-22T19:01:47.490" v="14401" actId="20577"/>
        <pc:sldMkLst>
          <pc:docMk/>
          <pc:sldMk cId="3733533223" sldId="1166"/>
        </pc:sldMkLst>
        <pc:spChg chg="mod">
          <ac:chgData name="Phyllipe Lima" userId="afbdb2a7827722fd" providerId="LiveId" clId="{7D1AB46C-C667-634B-A568-53461D379017}" dt="2020-09-22T19:01:47.490" v="14401" actId="20577"/>
          <ac:spMkLst>
            <pc:docMk/>
            <pc:sldMk cId="3733533223" sldId="1166"/>
            <ac:spMk id="13" creationId="{80214C85-4602-A64F-8A18-B940445EC2CA}"/>
          </ac:spMkLst>
        </pc:spChg>
        <pc:picChg chg="add mod">
          <ac:chgData name="Phyllipe Lima" userId="afbdb2a7827722fd" providerId="LiveId" clId="{7D1AB46C-C667-634B-A568-53461D379017}" dt="2020-09-22T18:52:33.482" v="14212" actId="1076"/>
          <ac:picMkLst>
            <pc:docMk/>
            <pc:sldMk cId="3733533223" sldId="1166"/>
            <ac:picMk id="4" creationId="{C8E8592E-F68B-2245-BA6B-067F8617F6E8}"/>
          </ac:picMkLst>
        </pc:picChg>
      </pc:sldChg>
      <pc:sldChg chg="addSp modSp add mod">
        <pc:chgData name="Phyllipe Lima" userId="afbdb2a7827722fd" providerId="LiveId" clId="{7D1AB46C-C667-634B-A568-53461D379017}" dt="2020-09-22T18:51:29.857" v="14207" actId="1076"/>
        <pc:sldMkLst>
          <pc:docMk/>
          <pc:sldMk cId="857239167" sldId="1167"/>
        </pc:sldMkLst>
        <pc:spChg chg="mod">
          <ac:chgData name="Phyllipe Lima" userId="afbdb2a7827722fd" providerId="LiveId" clId="{7D1AB46C-C667-634B-A568-53461D379017}" dt="2020-09-22T18:37:16.883" v="14197" actId="20577"/>
          <ac:spMkLst>
            <pc:docMk/>
            <pc:sldMk cId="857239167" sldId="1167"/>
            <ac:spMk id="13" creationId="{80214C85-4602-A64F-8A18-B940445EC2CA}"/>
          </ac:spMkLst>
        </pc:spChg>
        <pc:picChg chg="add mod">
          <ac:chgData name="Phyllipe Lima" userId="afbdb2a7827722fd" providerId="LiveId" clId="{7D1AB46C-C667-634B-A568-53461D379017}" dt="2020-09-22T18:51:29.857" v="14207" actId="1076"/>
          <ac:picMkLst>
            <pc:docMk/>
            <pc:sldMk cId="857239167" sldId="1167"/>
            <ac:picMk id="3074" creationId="{0BA4A54F-F4E2-084E-8353-0B02BA23047E}"/>
          </ac:picMkLst>
        </pc:picChg>
      </pc:sldChg>
      <pc:sldChg chg="addSp delSp modSp add mod">
        <pc:chgData name="Phyllipe Lima" userId="afbdb2a7827722fd" providerId="LiveId" clId="{7D1AB46C-C667-634B-A568-53461D379017}" dt="2020-09-22T18:59:35.056" v="14278" actId="14100"/>
        <pc:sldMkLst>
          <pc:docMk/>
          <pc:sldMk cId="2514497891" sldId="1168"/>
        </pc:sldMkLst>
        <pc:spChg chg="mod">
          <ac:chgData name="Phyllipe Lima" userId="afbdb2a7827722fd" providerId="LiveId" clId="{7D1AB46C-C667-634B-A568-53461D379017}" dt="2020-09-22T18:59:20.891" v="14271" actId="403"/>
          <ac:spMkLst>
            <pc:docMk/>
            <pc:sldMk cId="2514497891" sldId="1168"/>
            <ac:spMk id="13" creationId="{80214C85-4602-A64F-8A18-B940445EC2CA}"/>
          </ac:spMkLst>
        </pc:spChg>
        <pc:picChg chg="add mod">
          <ac:chgData name="Phyllipe Lima" userId="afbdb2a7827722fd" providerId="LiveId" clId="{7D1AB46C-C667-634B-A568-53461D379017}" dt="2020-09-22T18:59:35.056" v="14278" actId="14100"/>
          <ac:picMkLst>
            <pc:docMk/>
            <pc:sldMk cId="2514497891" sldId="1168"/>
            <ac:picMk id="3" creationId="{21EA697F-EC89-A941-89EA-AD1E95AB8476}"/>
          </ac:picMkLst>
        </pc:picChg>
        <pc:picChg chg="del">
          <ac:chgData name="Phyllipe Lima" userId="afbdb2a7827722fd" providerId="LiveId" clId="{7D1AB46C-C667-634B-A568-53461D379017}" dt="2020-09-22T18:52:43.422" v="14214" actId="478"/>
          <ac:picMkLst>
            <pc:docMk/>
            <pc:sldMk cId="2514497891" sldId="1168"/>
            <ac:picMk id="4" creationId="{C8E8592E-F68B-2245-BA6B-067F8617F6E8}"/>
          </ac:picMkLst>
        </pc:picChg>
      </pc:sldChg>
      <pc:sldChg chg="addSp delSp modSp add mod">
        <pc:chgData name="Phyllipe Lima" userId="afbdb2a7827722fd" providerId="LiveId" clId="{7D1AB46C-C667-634B-A568-53461D379017}" dt="2020-09-22T19:01:04.617" v="14351" actId="1076"/>
        <pc:sldMkLst>
          <pc:docMk/>
          <pc:sldMk cId="1080536024" sldId="1169"/>
        </pc:sldMkLst>
        <pc:spChg chg="mod">
          <ac:chgData name="Phyllipe Lima" userId="afbdb2a7827722fd" providerId="LiveId" clId="{7D1AB46C-C667-634B-A568-53461D379017}" dt="2020-09-22T18:59:28.113" v="14274" actId="404"/>
          <ac:spMkLst>
            <pc:docMk/>
            <pc:sldMk cId="1080536024" sldId="1169"/>
            <ac:spMk id="13" creationId="{80214C85-4602-A64F-8A18-B940445EC2CA}"/>
          </ac:spMkLst>
        </pc:spChg>
        <pc:picChg chg="del mod">
          <ac:chgData name="Phyllipe Lima" userId="afbdb2a7827722fd" providerId="LiveId" clId="{7D1AB46C-C667-634B-A568-53461D379017}" dt="2020-09-22T19:00:33.980" v="14343" actId="478"/>
          <ac:picMkLst>
            <pc:docMk/>
            <pc:sldMk cId="1080536024" sldId="1169"/>
            <ac:picMk id="3" creationId="{21EA697F-EC89-A941-89EA-AD1E95AB8476}"/>
          </ac:picMkLst>
        </pc:picChg>
        <pc:picChg chg="add mod">
          <ac:chgData name="Phyllipe Lima" userId="afbdb2a7827722fd" providerId="LiveId" clId="{7D1AB46C-C667-634B-A568-53461D379017}" dt="2020-09-22T19:01:04.617" v="14351" actId="1076"/>
          <ac:picMkLst>
            <pc:docMk/>
            <pc:sldMk cId="1080536024" sldId="1169"/>
            <ac:picMk id="4" creationId="{600946B6-DB57-2D40-B2E9-7A4A4D4BE326}"/>
          </ac:picMkLst>
        </pc:picChg>
        <pc:picChg chg="add del mod">
          <ac:chgData name="Phyllipe Lima" userId="afbdb2a7827722fd" providerId="LiveId" clId="{7D1AB46C-C667-634B-A568-53461D379017}" dt="2020-09-22T19:00:58.076" v="14348" actId="478"/>
          <ac:picMkLst>
            <pc:docMk/>
            <pc:sldMk cId="1080536024" sldId="1169"/>
            <ac:picMk id="5" creationId="{83267B03-E31D-0040-B7FE-B2EAF375F2F3}"/>
          </ac:picMkLst>
        </pc:picChg>
      </pc:sldChg>
      <pc:sldChg chg="addSp delSp modSp add del mod ord">
        <pc:chgData name="Phyllipe Lima" userId="afbdb2a7827722fd" providerId="LiveId" clId="{7D1AB46C-C667-634B-A568-53461D379017}" dt="2020-09-22T19:01:49.390" v="14402" actId="2696"/>
        <pc:sldMkLst>
          <pc:docMk/>
          <pc:sldMk cId="3500569802" sldId="1170"/>
        </pc:sldMkLst>
        <pc:spChg chg="del mod">
          <ac:chgData name="Phyllipe Lima" userId="afbdb2a7827722fd" providerId="LiveId" clId="{7D1AB46C-C667-634B-A568-53461D379017}" dt="2020-09-22T19:01:42.718" v="14387" actId="478"/>
          <ac:spMkLst>
            <pc:docMk/>
            <pc:sldMk cId="3500569802" sldId="1170"/>
            <ac:spMk id="13" creationId="{80214C85-4602-A64F-8A18-B940445EC2CA}"/>
          </ac:spMkLst>
        </pc:spChg>
        <pc:picChg chg="del">
          <ac:chgData name="Phyllipe Lima" userId="afbdb2a7827722fd" providerId="LiveId" clId="{7D1AB46C-C667-634B-A568-53461D379017}" dt="2020-09-22T18:53:43.419" v="14220" actId="478"/>
          <ac:picMkLst>
            <pc:docMk/>
            <pc:sldMk cId="3500569802" sldId="1170"/>
            <ac:picMk id="3" creationId="{21EA697F-EC89-A941-89EA-AD1E95AB8476}"/>
          </ac:picMkLst>
        </pc:picChg>
        <pc:picChg chg="add del mod">
          <ac:chgData name="Phyllipe Lima" userId="afbdb2a7827722fd" providerId="LiveId" clId="{7D1AB46C-C667-634B-A568-53461D379017}" dt="2020-09-22T19:00:32.159" v="14341" actId="21"/>
          <ac:picMkLst>
            <pc:docMk/>
            <pc:sldMk cId="3500569802" sldId="1170"/>
            <ac:picMk id="4" creationId="{BEBB722D-1608-7D4E-81EA-80139E0CD930}"/>
          </ac:picMkLst>
        </pc:picChg>
      </pc:sldChg>
      <pc:sldChg chg="modSp add mod">
        <pc:chgData name="Phyllipe Lima" userId="afbdb2a7827722fd" providerId="LiveId" clId="{7D1AB46C-C667-634B-A568-53461D379017}" dt="2020-09-22T19:02:06.210" v="14416" actId="20577"/>
        <pc:sldMkLst>
          <pc:docMk/>
          <pc:sldMk cId="4196624243" sldId="1170"/>
        </pc:sldMkLst>
        <pc:spChg chg="mod">
          <ac:chgData name="Phyllipe Lima" userId="afbdb2a7827722fd" providerId="LiveId" clId="{7D1AB46C-C667-634B-A568-53461D379017}" dt="2020-09-22T19:02:06.210" v="14416" actId="20577"/>
          <ac:spMkLst>
            <pc:docMk/>
            <pc:sldMk cId="4196624243" sldId="1170"/>
            <ac:spMk id="13" creationId="{80214C85-4602-A64F-8A18-B940445EC2CA}"/>
          </ac:spMkLst>
        </pc:spChg>
      </pc:sldChg>
      <pc:sldChg chg="add del">
        <pc:chgData name="Phyllipe Lima" userId="afbdb2a7827722fd" providerId="LiveId" clId="{7D1AB46C-C667-634B-A568-53461D379017}" dt="2020-09-22T19:05:23.235" v="14564" actId="2696"/>
        <pc:sldMkLst>
          <pc:docMk/>
          <pc:sldMk cId="37416775" sldId="1171"/>
        </pc:sldMkLst>
      </pc:sldChg>
      <pc:sldChg chg="addSp delSp modSp add mod">
        <pc:chgData name="Phyllipe Lima" userId="afbdb2a7827722fd" providerId="LiveId" clId="{7D1AB46C-C667-634B-A568-53461D379017}" dt="2020-09-22T19:17:36.807" v="14703" actId="1076"/>
        <pc:sldMkLst>
          <pc:docMk/>
          <pc:sldMk cId="4187243057" sldId="1171"/>
        </pc:sldMkLst>
        <pc:spChg chg="mod">
          <ac:chgData name="Phyllipe Lima" userId="afbdb2a7827722fd" providerId="LiveId" clId="{7D1AB46C-C667-634B-A568-53461D379017}" dt="2020-09-22T19:16:41.979" v="14695" actId="5793"/>
          <ac:spMkLst>
            <pc:docMk/>
            <pc:sldMk cId="4187243057" sldId="1171"/>
            <ac:spMk id="4" creationId="{8D0325D3-2594-F943-977C-8C35DC1E15F0}"/>
          </ac:spMkLst>
        </pc:spChg>
        <pc:picChg chg="del">
          <ac:chgData name="Phyllipe Lima" userId="afbdb2a7827722fd" providerId="LiveId" clId="{7D1AB46C-C667-634B-A568-53461D379017}" dt="2020-09-22T19:05:27.790" v="14567" actId="478"/>
          <ac:picMkLst>
            <pc:docMk/>
            <pc:sldMk cId="4187243057" sldId="1171"/>
            <ac:picMk id="5" creationId="{21D515BF-CCA3-E54B-9A4B-6E6575531882}"/>
          </ac:picMkLst>
        </pc:picChg>
        <pc:picChg chg="add mod">
          <ac:chgData name="Phyllipe Lima" userId="afbdb2a7827722fd" providerId="LiveId" clId="{7D1AB46C-C667-634B-A568-53461D379017}" dt="2020-09-22T19:17:36.807" v="14703" actId="1076"/>
          <ac:picMkLst>
            <pc:docMk/>
            <pc:sldMk cId="4187243057" sldId="1171"/>
            <ac:picMk id="6" creationId="{4A127316-4C8E-434B-A3F7-E6F8A2C2E9B6}"/>
          </ac:picMkLst>
        </pc:picChg>
      </pc:sldChg>
      <pc:sldChg chg="addSp modSp add mod">
        <pc:chgData name="Phyllipe Lima" userId="afbdb2a7827722fd" providerId="LiveId" clId="{7D1AB46C-C667-634B-A568-53461D379017}" dt="2020-09-22T19:16:21.224" v="14675" actId="1076"/>
        <pc:sldMkLst>
          <pc:docMk/>
          <pc:sldMk cId="294897536" sldId="1172"/>
        </pc:sldMkLst>
        <pc:spChg chg="mod">
          <ac:chgData name="Phyllipe Lima" userId="afbdb2a7827722fd" providerId="LiveId" clId="{7D1AB46C-C667-634B-A568-53461D379017}" dt="2020-09-22T19:16:10.787" v="14669" actId="20577"/>
          <ac:spMkLst>
            <pc:docMk/>
            <pc:sldMk cId="294897536" sldId="1172"/>
            <ac:spMk id="4" creationId="{8D0325D3-2594-F943-977C-8C35DC1E15F0}"/>
          </ac:spMkLst>
        </pc:spChg>
        <pc:picChg chg="add mod">
          <ac:chgData name="Phyllipe Lima" userId="afbdb2a7827722fd" providerId="LiveId" clId="{7D1AB46C-C667-634B-A568-53461D379017}" dt="2020-09-22T19:16:21.224" v="14675" actId="1076"/>
          <ac:picMkLst>
            <pc:docMk/>
            <pc:sldMk cId="294897536" sldId="1172"/>
            <ac:picMk id="4098" creationId="{9279B1E9-A29A-3647-9898-3D9EC8597F44}"/>
          </ac:picMkLst>
        </pc:picChg>
      </pc:sldChg>
      <pc:sldChg chg="addSp delSp modSp add mod">
        <pc:chgData name="Phyllipe Lima" userId="afbdb2a7827722fd" providerId="LiveId" clId="{7D1AB46C-C667-634B-A568-53461D379017}" dt="2020-09-22T20:29:03.328" v="15429" actId="1076"/>
        <pc:sldMkLst>
          <pc:docMk/>
          <pc:sldMk cId="527229362" sldId="1173"/>
        </pc:sldMkLst>
        <pc:spChg chg="mod">
          <ac:chgData name="Phyllipe Lima" userId="afbdb2a7827722fd" providerId="LiveId" clId="{7D1AB46C-C667-634B-A568-53461D379017}" dt="2020-09-22T20:28:59.843" v="15428" actId="114"/>
          <ac:spMkLst>
            <pc:docMk/>
            <pc:sldMk cId="527229362" sldId="1173"/>
            <ac:spMk id="4" creationId="{8D0325D3-2594-F943-977C-8C35DC1E15F0}"/>
          </ac:spMkLst>
        </pc:spChg>
        <pc:picChg chg="add mod">
          <ac:chgData name="Phyllipe Lima" userId="afbdb2a7827722fd" providerId="LiveId" clId="{7D1AB46C-C667-634B-A568-53461D379017}" dt="2020-09-22T20:29:03.328" v="15429" actId="1076"/>
          <ac:picMkLst>
            <pc:docMk/>
            <pc:sldMk cId="527229362" sldId="1173"/>
            <ac:picMk id="1026" creationId="{D12DAB85-C7EB-D948-90D2-2BE4DAB7C57F}"/>
          </ac:picMkLst>
        </pc:picChg>
        <pc:picChg chg="del">
          <ac:chgData name="Phyllipe Lima" userId="afbdb2a7827722fd" providerId="LiveId" clId="{7D1AB46C-C667-634B-A568-53461D379017}" dt="2020-09-22T19:17:54.461" v="14705" actId="478"/>
          <ac:picMkLst>
            <pc:docMk/>
            <pc:sldMk cId="527229362" sldId="1173"/>
            <ac:picMk id="4098" creationId="{9279B1E9-A29A-3647-9898-3D9EC8597F44}"/>
          </ac:picMkLst>
        </pc:picChg>
      </pc:sldChg>
      <pc:sldChg chg="addSp modSp add mod">
        <pc:chgData name="Phyllipe Lima" userId="afbdb2a7827722fd" providerId="LiveId" clId="{7D1AB46C-C667-634B-A568-53461D379017}" dt="2020-09-22T20:38:27.228" v="15477"/>
        <pc:sldMkLst>
          <pc:docMk/>
          <pc:sldMk cId="2981334088" sldId="1174"/>
        </pc:sldMkLst>
        <pc:spChg chg="mod">
          <ac:chgData name="Phyllipe Lima" userId="afbdb2a7827722fd" providerId="LiveId" clId="{7D1AB46C-C667-634B-A568-53461D379017}" dt="2020-09-22T20:38:25.981" v="15476" actId="20577"/>
          <ac:spMkLst>
            <pc:docMk/>
            <pc:sldMk cId="2981334088" sldId="1174"/>
            <ac:spMk id="4" creationId="{8D0325D3-2594-F943-977C-8C35DC1E15F0}"/>
          </ac:spMkLst>
        </pc:spChg>
        <pc:picChg chg="add">
          <ac:chgData name="Phyllipe Lima" userId="afbdb2a7827722fd" providerId="LiveId" clId="{7D1AB46C-C667-634B-A568-53461D379017}" dt="2020-09-22T20:38:27.228" v="15477"/>
          <ac:picMkLst>
            <pc:docMk/>
            <pc:sldMk cId="2981334088" sldId="1174"/>
            <ac:picMk id="4098" creationId="{065A6180-5893-2A43-9A1E-A67ACD685D2A}"/>
          </ac:picMkLst>
        </pc:picChg>
      </pc:sldChg>
      <pc:sldChg chg="modSp add mod">
        <pc:chgData name="Phyllipe Lima" userId="afbdb2a7827722fd" providerId="LiveId" clId="{7D1AB46C-C667-634B-A568-53461D379017}" dt="2020-09-23T15:58:19.676" v="15531" actId="114"/>
        <pc:sldMkLst>
          <pc:docMk/>
          <pc:sldMk cId="1331550066" sldId="1175"/>
        </pc:sldMkLst>
        <pc:spChg chg="mod">
          <ac:chgData name="Phyllipe Lima" userId="afbdb2a7827722fd" providerId="LiveId" clId="{7D1AB46C-C667-634B-A568-53461D379017}" dt="2020-09-23T15:58:19.676" v="15531" actId="114"/>
          <ac:spMkLst>
            <pc:docMk/>
            <pc:sldMk cId="1331550066" sldId="1175"/>
            <ac:spMk id="4" creationId="{8D0325D3-2594-F943-977C-8C35DC1E15F0}"/>
          </ac:spMkLst>
        </pc:spChg>
      </pc:sldChg>
      <pc:sldChg chg="addSp modSp add mod">
        <pc:chgData name="Phyllipe Lima" userId="afbdb2a7827722fd" providerId="LiveId" clId="{7D1AB46C-C667-634B-A568-53461D379017}" dt="2020-09-22T20:30:07.498" v="15469" actId="1076"/>
        <pc:sldMkLst>
          <pc:docMk/>
          <pc:sldMk cId="3001469292" sldId="1176"/>
        </pc:sldMkLst>
        <pc:spChg chg="mod">
          <ac:chgData name="Phyllipe Lima" userId="afbdb2a7827722fd" providerId="LiveId" clId="{7D1AB46C-C667-634B-A568-53461D379017}" dt="2020-09-22T20:29:33.675" v="15465" actId="20577"/>
          <ac:spMkLst>
            <pc:docMk/>
            <pc:sldMk cId="3001469292" sldId="1176"/>
            <ac:spMk id="4" creationId="{8D0325D3-2594-F943-977C-8C35DC1E15F0}"/>
          </ac:spMkLst>
        </pc:spChg>
        <pc:picChg chg="add mod">
          <ac:chgData name="Phyllipe Lima" userId="afbdb2a7827722fd" providerId="LiveId" clId="{7D1AB46C-C667-634B-A568-53461D379017}" dt="2020-09-22T20:30:07.498" v="15469" actId="1076"/>
          <ac:picMkLst>
            <pc:docMk/>
            <pc:sldMk cId="3001469292" sldId="1176"/>
            <ac:picMk id="2050" creationId="{CF166DAE-58EB-AA40-9541-30E0CABE7B3B}"/>
          </ac:picMkLst>
        </pc:picChg>
      </pc:sldChg>
      <pc:sldChg chg="addSp modSp add mod">
        <pc:chgData name="Phyllipe Lima" userId="afbdb2a7827722fd" providerId="LiveId" clId="{7D1AB46C-C667-634B-A568-53461D379017}" dt="2020-09-22T20:30:46.470" v="15471" actId="1076"/>
        <pc:sldMkLst>
          <pc:docMk/>
          <pc:sldMk cId="1645676902" sldId="1177"/>
        </pc:sldMkLst>
        <pc:spChg chg="mod">
          <ac:chgData name="Phyllipe Lima" userId="afbdb2a7827722fd" providerId="LiveId" clId="{7D1AB46C-C667-634B-A568-53461D379017}" dt="2020-09-22T20:29:36.661" v="15466" actId="20577"/>
          <ac:spMkLst>
            <pc:docMk/>
            <pc:sldMk cId="1645676902" sldId="1177"/>
            <ac:spMk id="4" creationId="{8D0325D3-2594-F943-977C-8C35DC1E15F0}"/>
          </ac:spMkLst>
        </pc:spChg>
        <pc:picChg chg="add mod">
          <ac:chgData name="Phyllipe Lima" userId="afbdb2a7827722fd" providerId="LiveId" clId="{7D1AB46C-C667-634B-A568-53461D379017}" dt="2020-09-22T20:30:46.470" v="15471" actId="1076"/>
          <ac:picMkLst>
            <pc:docMk/>
            <pc:sldMk cId="1645676902" sldId="1177"/>
            <ac:picMk id="3074" creationId="{D806C4AD-EB2D-EE4A-A569-6174180926B0}"/>
          </ac:picMkLst>
        </pc:picChg>
      </pc:sldChg>
      <pc:sldChg chg="modSp add mod">
        <pc:chgData name="Phyllipe Lima" userId="afbdb2a7827722fd" providerId="LiveId" clId="{7D1AB46C-C667-634B-A568-53461D379017}" dt="2020-09-22T20:38:42.090" v="15482" actId="113"/>
        <pc:sldMkLst>
          <pc:docMk/>
          <pc:sldMk cId="19901120" sldId="1178"/>
        </pc:sldMkLst>
        <pc:spChg chg="mod">
          <ac:chgData name="Phyllipe Lima" userId="afbdb2a7827722fd" providerId="LiveId" clId="{7D1AB46C-C667-634B-A568-53461D379017}" dt="2020-09-22T20:38:42.090" v="15482" actId="113"/>
          <ac:spMkLst>
            <pc:docMk/>
            <pc:sldMk cId="19901120" sldId="1178"/>
            <ac:spMk id="4" creationId="{8D0325D3-2594-F943-977C-8C35DC1E15F0}"/>
          </ac:spMkLst>
        </pc:spChg>
      </pc:sldChg>
    </pc:docChg>
  </pc:docChgLst>
  <pc:docChgLst>
    <pc:chgData name="Phyllipe Lima" userId="afbdb2a7827722fd" providerId="Windows Live" clId="Web-{3A560BCB-5B89-4A59-B6EB-C41C0E3A1704}"/>
    <pc:docChg chg="modSld">
      <pc:chgData name="Phyllipe Lima" userId="afbdb2a7827722fd" providerId="Windows Live" clId="Web-{3A560BCB-5B89-4A59-B6EB-C41C0E3A1704}" dt="2021-04-13T20:23:11.648" v="5" actId="20577"/>
      <pc:docMkLst>
        <pc:docMk/>
      </pc:docMkLst>
      <pc:sldChg chg="mod modShow">
        <pc:chgData name="Phyllipe Lima" userId="afbdb2a7827722fd" providerId="Windows Live" clId="Web-{3A560BCB-5B89-4A59-B6EB-C41C0E3A1704}" dt="2021-04-13T20:21:48.069" v="1"/>
        <pc:sldMkLst>
          <pc:docMk/>
          <pc:sldMk cId="2921799532" sldId="1164"/>
        </pc:sldMkLst>
      </pc:sldChg>
      <pc:sldChg chg="mod modShow">
        <pc:chgData name="Phyllipe Lima" userId="afbdb2a7827722fd" providerId="Windows Live" clId="Web-{3A560BCB-5B89-4A59-B6EB-C41C0E3A1704}" dt="2021-04-13T20:21:45.881" v="0"/>
        <pc:sldMkLst>
          <pc:docMk/>
          <pc:sldMk cId="2408710836" sldId="1165"/>
        </pc:sldMkLst>
      </pc:sldChg>
      <pc:sldChg chg="modSp">
        <pc:chgData name="Phyllipe Lima" userId="afbdb2a7827722fd" providerId="Windows Live" clId="Web-{3A560BCB-5B89-4A59-B6EB-C41C0E3A1704}" dt="2021-04-13T20:23:11.648" v="5" actId="20577"/>
        <pc:sldMkLst>
          <pc:docMk/>
          <pc:sldMk cId="4187243057" sldId="1171"/>
        </pc:sldMkLst>
        <pc:spChg chg="mod">
          <ac:chgData name="Phyllipe Lima" userId="afbdb2a7827722fd" providerId="Windows Live" clId="Web-{3A560BCB-5B89-4A59-B6EB-C41C0E3A1704}" dt="2021-04-13T20:23:11.648" v="5" actId="20577"/>
          <ac:spMkLst>
            <pc:docMk/>
            <pc:sldMk cId="4187243057" sldId="1171"/>
            <ac:spMk id="4" creationId="{8D0325D3-2594-F943-977C-8C35DC1E15F0}"/>
          </ac:spMkLst>
        </pc:spChg>
      </pc:sldChg>
    </pc:docChg>
  </pc:docChgLst>
  <pc:docChgLst>
    <pc:chgData name="Chris Lima" userId="b5ea056ce2397b48" providerId="LiveId" clId="{EB23FD2B-0414-4B34-AEC8-839171318F27}"/>
    <pc:docChg chg="undo redo custSel addSld delSld modSld sldOrd">
      <pc:chgData name="Chris Lima" userId="b5ea056ce2397b48" providerId="LiveId" clId="{EB23FD2B-0414-4B34-AEC8-839171318F27}" dt="2022-04-10T20:56:04.971" v="973" actId="47"/>
      <pc:docMkLst>
        <pc:docMk/>
      </pc:docMkLst>
      <pc:sldChg chg="modSp mod">
        <pc:chgData name="Chris Lima" userId="b5ea056ce2397b48" providerId="LiveId" clId="{EB23FD2B-0414-4B34-AEC8-839171318F27}" dt="2022-04-03T16:27:25.487" v="95" actId="20577"/>
        <pc:sldMkLst>
          <pc:docMk/>
          <pc:sldMk cId="1975627203" sldId="257"/>
        </pc:sldMkLst>
        <pc:spChg chg="mod">
          <ac:chgData name="Chris Lima" userId="b5ea056ce2397b48" providerId="LiveId" clId="{EB23FD2B-0414-4B34-AEC8-839171318F27}" dt="2022-04-03T16:27:25.487" v="95" actId="20577"/>
          <ac:spMkLst>
            <pc:docMk/>
            <pc:sldMk cId="1975627203" sldId="257"/>
            <ac:spMk id="2" creationId="{00000000-0000-0000-0000-000000000000}"/>
          </ac:spMkLst>
        </pc:spChg>
      </pc:sldChg>
      <pc:sldChg chg="modSp mod">
        <pc:chgData name="Chris Lima" userId="b5ea056ce2397b48" providerId="LiveId" clId="{EB23FD2B-0414-4B34-AEC8-839171318F27}" dt="2022-04-03T16:47:59.464" v="152" actId="12"/>
        <pc:sldMkLst>
          <pc:docMk/>
          <pc:sldMk cId="2508325728" sldId="947"/>
        </pc:sldMkLst>
        <pc:spChg chg="mod">
          <ac:chgData name="Chris Lima" userId="b5ea056ce2397b48" providerId="LiveId" clId="{EB23FD2B-0414-4B34-AEC8-839171318F27}" dt="2022-04-03T16:47:59.464" v="152" actId="12"/>
          <ac:spMkLst>
            <pc:docMk/>
            <pc:sldMk cId="2508325728" sldId="947"/>
            <ac:spMk id="13" creationId="{80214C85-4602-A64F-8A18-B940445EC2CA}"/>
          </ac:spMkLst>
        </pc:spChg>
      </pc:sldChg>
      <pc:sldChg chg="modSp mod">
        <pc:chgData name="Chris Lima" userId="b5ea056ce2397b48" providerId="LiveId" clId="{EB23FD2B-0414-4B34-AEC8-839171318F27}" dt="2022-04-03T16:40:06.184" v="144" actId="1076"/>
        <pc:sldMkLst>
          <pc:docMk/>
          <pc:sldMk cId="3724847157" sldId="1034"/>
        </pc:sldMkLst>
        <pc:spChg chg="mod">
          <ac:chgData name="Chris Lima" userId="b5ea056ce2397b48" providerId="LiveId" clId="{EB23FD2B-0414-4B34-AEC8-839171318F27}" dt="2022-04-03T16:40:00.372" v="142" actId="20577"/>
          <ac:spMkLst>
            <pc:docMk/>
            <pc:sldMk cId="3724847157" sldId="1034"/>
            <ac:spMk id="13" creationId="{80214C85-4602-A64F-8A18-B940445EC2CA}"/>
          </ac:spMkLst>
        </pc:spChg>
        <pc:picChg chg="mod">
          <ac:chgData name="Chris Lima" userId="b5ea056ce2397b48" providerId="LiveId" clId="{EB23FD2B-0414-4B34-AEC8-839171318F27}" dt="2022-04-03T16:40:06.184" v="144" actId="1076"/>
          <ac:picMkLst>
            <pc:docMk/>
            <pc:sldMk cId="3724847157" sldId="1034"/>
            <ac:picMk id="2" creationId="{696C51F8-7226-204F-9EA0-AB852E048B19}"/>
          </ac:picMkLst>
        </pc:picChg>
      </pc:sldChg>
      <pc:sldChg chg="modSp mod">
        <pc:chgData name="Chris Lima" userId="b5ea056ce2397b48" providerId="LiveId" clId="{EB23FD2B-0414-4B34-AEC8-839171318F27}" dt="2022-04-03T17:07:06.709" v="302" actId="113"/>
        <pc:sldMkLst>
          <pc:docMk/>
          <pc:sldMk cId="3505744273" sldId="1036"/>
        </pc:sldMkLst>
        <pc:spChg chg="mod">
          <ac:chgData name="Chris Lima" userId="b5ea056ce2397b48" providerId="LiveId" clId="{EB23FD2B-0414-4B34-AEC8-839171318F27}" dt="2022-04-03T17:07:06.709" v="302" actId="113"/>
          <ac:spMkLst>
            <pc:docMk/>
            <pc:sldMk cId="3505744273" sldId="1036"/>
            <ac:spMk id="13" creationId="{80214C85-4602-A64F-8A18-B940445EC2CA}"/>
          </ac:spMkLst>
        </pc:spChg>
      </pc:sldChg>
      <pc:sldChg chg="modSp mod">
        <pc:chgData name="Chris Lima" userId="b5ea056ce2397b48" providerId="LiveId" clId="{EB23FD2B-0414-4B34-AEC8-839171318F27}" dt="2022-04-03T17:13:26.628" v="333" actId="114"/>
        <pc:sldMkLst>
          <pc:docMk/>
          <pc:sldMk cId="480011526" sldId="1037"/>
        </pc:sldMkLst>
        <pc:spChg chg="mod">
          <ac:chgData name="Chris Lima" userId="b5ea056ce2397b48" providerId="LiveId" clId="{EB23FD2B-0414-4B34-AEC8-839171318F27}" dt="2022-04-03T17:13:26.628" v="333" actId="114"/>
          <ac:spMkLst>
            <pc:docMk/>
            <pc:sldMk cId="480011526" sldId="1037"/>
            <ac:spMk id="13" creationId="{80214C85-4602-A64F-8A18-B940445EC2CA}"/>
          </ac:spMkLst>
        </pc:spChg>
      </pc:sldChg>
      <pc:sldChg chg="modSp mod">
        <pc:chgData name="Chris Lima" userId="b5ea056ce2397b48" providerId="LiveId" clId="{EB23FD2B-0414-4B34-AEC8-839171318F27}" dt="2022-04-03T16:52:44.136" v="174" actId="207"/>
        <pc:sldMkLst>
          <pc:docMk/>
          <pc:sldMk cId="567073174" sldId="1038"/>
        </pc:sldMkLst>
        <pc:spChg chg="mod">
          <ac:chgData name="Chris Lima" userId="b5ea056ce2397b48" providerId="LiveId" clId="{EB23FD2B-0414-4B34-AEC8-839171318F27}" dt="2022-04-03T16:52:44.136" v="174" actId="207"/>
          <ac:spMkLst>
            <pc:docMk/>
            <pc:sldMk cId="567073174" sldId="1038"/>
            <ac:spMk id="13" creationId="{80214C85-4602-A64F-8A18-B940445EC2CA}"/>
          </ac:spMkLst>
        </pc:spChg>
      </pc:sldChg>
      <pc:sldChg chg="modSp mod">
        <pc:chgData name="Chris Lima" userId="b5ea056ce2397b48" providerId="LiveId" clId="{EB23FD2B-0414-4B34-AEC8-839171318F27}" dt="2022-04-04T01:02:25.351" v="413" actId="207"/>
        <pc:sldMkLst>
          <pc:docMk/>
          <pc:sldMk cId="229310025" sldId="1039"/>
        </pc:sldMkLst>
        <pc:spChg chg="mod">
          <ac:chgData name="Chris Lima" userId="b5ea056ce2397b48" providerId="LiveId" clId="{EB23FD2B-0414-4B34-AEC8-839171318F27}" dt="2022-04-04T01:02:25.351" v="413" actId="207"/>
          <ac:spMkLst>
            <pc:docMk/>
            <pc:sldMk cId="229310025" sldId="1039"/>
            <ac:spMk id="13" creationId="{80214C85-4602-A64F-8A18-B940445EC2CA}"/>
          </ac:spMkLst>
        </pc:spChg>
      </pc:sldChg>
      <pc:sldChg chg="modSp mod">
        <pc:chgData name="Chris Lima" userId="b5ea056ce2397b48" providerId="LiveId" clId="{EB23FD2B-0414-4B34-AEC8-839171318F27}" dt="2022-04-03T16:54:41.422" v="178" actId="207"/>
        <pc:sldMkLst>
          <pc:docMk/>
          <pc:sldMk cId="1739920844" sldId="1040"/>
        </pc:sldMkLst>
        <pc:spChg chg="mod">
          <ac:chgData name="Chris Lima" userId="b5ea056ce2397b48" providerId="LiveId" clId="{EB23FD2B-0414-4B34-AEC8-839171318F27}" dt="2022-04-03T16:54:41.422" v="178" actId="207"/>
          <ac:spMkLst>
            <pc:docMk/>
            <pc:sldMk cId="1739920844" sldId="1040"/>
            <ac:spMk id="13" creationId="{80214C85-4602-A64F-8A18-B940445EC2CA}"/>
          </ac:spMkLst>
        </pc:spChg>
      </pc:sldChg>
      <pc:sldChg chg="delSp modSp mod">
        <pc:chgData name="Chris Lima" userId="b5ea056ce2397b48" providerId="LiveId" clId="{EB23FD2B-0414-4B34-AEC8-839171318F27}" dt="2022-04-03T16:58:56.058" v="286" actId="207"/>
        <pc:sldMkLst>
          <pc:docMk/>
          <pc:sldMk cId="2150126250" sldId="1041"/>
        </pc:sldMkLst>
        <pc:spChg chg="mod">
          <ac:chgData name="Chris Lima" userId="b5ea056ce2397b48" providerId="LiveId" clId="{EB23FD2B-0414-4B34-AEC8-839171318F27}" dt="2022-04-03T16:58:56.058" v="286" actId="207"/>
          <ac:spMkLst>
            <pc:docMk/>
            <pc:sldMk cId="2150126250" sldId="1041"/>
            <ac:spMk id="13" creationId="{80214C85-4602-A64F-8A18-B940445EC2CA}"/>
          </ac:spMkLst>
        </pc:spChg>
        <pc:picChg chg="del mod">
          <ac:chgData name="Chris Lima" userId="b5ea056ce2397b48" providerId="LiveId" clId="{EB23FD2B-0414-4B34-AEC8-839171318F27}" dt="2022-04-03T16:58:23.483" v="192" actId="478"/>
          <ac:picMkLst>
            <pc:docMk/>
            <pc:sldMk cId="2150126250" sldId="1041"/>
            <ac:picMk id="11266" creationId="{4378FA71-BFD6-444B-AAFB-03797BBBBF2C}"/>
          </ac:picMkLst>
        </pc:picChg>
      </pc:sldChg>
      <pc:sldChg chg="addSp delSp modSp mod">
        <pc:chgData name="Chris Lima" userId="b5ea056ce2397b48" providerId="LiveId" clId="{EB23FD2B-0414-4B34-AEC8-839171318F27}" dt="2022-04-04T01:08:17.309" v="437" actId="1036"/>
        <pc:sldMkLst>
          <pc:docMk/>
          <pc:sldMk cId="2600232807" sldId="1042"/>
        </pc:sldMkLst>
        <pc:spChg chg="mod">
          <ac:chgData name="Chris Lima" userId="b5ea056ce2397b48" providerId="LiveId" clId="{EB23FD2B-0414-4B34-AEC8-839171318F27}" dt="2022-04-03T17:04:22.880" v="287" actId="207"/>
          <ac:spMkLst>
            <pc:docMk/>
            <pc:sldMk cId="2600232807" sldId="1042"/>
            <ac:spMk id="13" creationId="{80214C85-4602-A64F-8A18-B940445EC2CA}"/>
          </ac:spMkLst>
        </pc:spChg>
        <pc:picChg chg="add del mod">
          <ac:chgData name="Chris Lima" userId="b5ea056ce2397b48" providerId="LiveId" clId="{EB23FD2B-0414-4B34-AEC8-839171318F27}" dt="2022-04-04T01:07:52.178" v="428" actId="478"/>
          <ac:picMkLst>
            <pc:docMk/>
            <pc:sldMk cId="2600232807" sldId="1042"/>
            <ac:picMk id="1026" creationId="{03A9742F-5FDF-4A47-8734-5EC54B81BFBA}"/>
          </ac:picMkLst>
        </pc:picChg>
        <pc:picChg chg="add del mod">
          <ac:chgData name="Chris Lima" userId="b5ea056ce2397b48" providerId="LiveId" clId="{EB23FD2B-0414-4B34-AEC8-839171318F27}" dt="2022-04-04T01:08:01.373" v="432" actId="478"/>
          <ac:picMkLst>
            <pc:docMk/>
            <pc:sldMk cId="2600232807" sldId="1042"/>
            <ac:picMk id="1028" creationId="{E7863499-9904-4383-A22D-8364707E6A88}"/>
          </ac:picMkLst>
        </pc:picChg>
        <pc:picChg chg="add mod">
          <ac:chgData name="Chris Lima" userId="b5ea056ce2397b48" providerId="LiveId" clId="{EB23FD2B-0414-4B34-AEC8-839171318F27}" dt="2022-04-04T01:08:17.309" v="437" actId="1036"/>
          <ac:picMkLst>
            <pc:docMk/>
            <pc:sldMk cId="2600232807" sldId="1042"/>
            <ac:picMk id="1030" creationId="{331C0A6D-9FB2-4B27-9E50-757DFBC04B23}"/>
          </ac:picMkLst>
        </pc:picChg>
        <pc:picChg chg="del">
          <ac:chgData name="Chris Lima" userId="b5ea056ce2397b48" providerId="LiveId" clId="{EB23FD2B-0414-4B34-AEC8-839171318F27}" dt="2022-04-04T01:04:18.371" v="414" actId="478"/>
          <ac:picMkLst>
            <pc:docMk/>
            <pc:sldMk cId="2600232807" sldId="1042"/>
            <ac:picMk id="12290" creationId="{94CB4D64-0D89-714F-9E34-310C569D7AAA}"/>
          </ac:picMkLst>
        </pc:picChg>
      </pc:sldChg>
      <pc:sldChg chg="modSp mod">
        <pc:chgData name="Chris Lima" userId="b5ea056ce2397b48" providerId="LiveId" clId="{EB23FD2B-0414-4B34-AEC8-839171318F27}" dt="2022-04-03T16:47:58.906" v="151" actId="12"/>
        <pc:sldMkLst>
          <pc:docMk/>
          <pc:sldMk cId="314639281" sldId="1045"/>
        </pc:sldMkLst>
        <pc:spChg chg="mod">
          <ac:chgData name="Chris Lima" userId="b5ea056ce2397b48" providerId="LiveId" clId="{EB23FD2B-0414-4B34-AEC8-839171318F27}" dt="2022-04-03T16:47:58.906" v="151" actId="12"/>
          <ac:spMkLst>
            <pc:docMk/>
            <pc:sldMk cId="314639281" sldId="1045"/>
            <ac:spMk id="13" creationId="{80214C85-4602-A64F-8A18-B940445EC2CA}"/>
          </ac:spMkLst>
        </pc:spChg>
        <pc:picChg chg="mod">
          <ac:chgData name="Chris Lima" userId="b5ea056ce2397b48" providerId="LiveId" clId="{EB23FD2B-0414-4B34-AEC8-839171318F27}" dt="2022-04-03T16:22:32.270" v="5" actId="1076"/>
          <ac:picMkLst>
            <pc:docMk/>
            <pc:sldMk cId="314639281" sldId="1045"/>
            <ac:picMk id="3" creationId="{FA290DCC-A6D4-B042-89D3-32CA814543B6}"/>
          </ac:picMkLst>
        </pc:picChg>
      </pc:sldChg>
      <pc:sldChg chg="addSp delSp modSp mod">
        <pc:chgData name="Chris Lima" userId="b5ea056ce2397b48" providerId="LiveId" clId="{EB23FD2B-0414-4B34-AEC8-839171318F27}" dt="2022-04-03T16:37:24.551" v="110" actId="1076"/>
        <pc:sldMkLst>
          <pc:docMk/>
          <pc:sldMk cId="82544163" sldId="1046"/>
        </pc:sldMkLst>
        <pc:spChg chg="mod">
          <ac:chgData name="Chris Lima" userId="b5ea056ce2397b48" providerId="LiveId" clId="{EB23FD2B-0414-4B34-AEC8-839171318F27}" dt="2022-04-03T16:34:47.362" v="100" actId="207"/>
          <ac:spMkLst>
            <pc:docMk/>
            <pc:sldMk cId="82544163" sldId="1046"/>
            <ac:spMk id="4" creationId="{93A55B51-115A-D54B-8B88-1FA5FDF2E7FC}"/>
          </ac:spMkLst>
        </pc:spChg>
        <pc:picChg chg="del">
          <ac:chgData name="Chris Lima" userId="b5ea056ce2397b48" providerId="LiveId" clId="{EB23FD2B-0414-4B34-AEC8-839171318F27}" dt="2022-04-03T16:35:08.016" v="101" actId="478"/>
          <ac:picMkLst>
            <pc:docMk/>
            <pc:sldMk cId="82544163" sldId="1046"/>
            <ac:picMk id="3" creationId="{BADB65A7-D89B-4644-B08F-871F4267C05C}"/>
          </ac:picMkLst>
        </pc:picChg>
        <pc:picChg chg="add del mod">
          <ac:chgData name="Chris Lima" userId="b5ea056ce2397b48" providerId="LiveId" clId="{EB23FD2B-0414-4B34-AEC8-839171318F27}" dt="2022-04-03T16:35:36.658" v="105" actId="478"/>
          <ac:picMkLst>
            <pc:docMk/>
            <pc:sldMk cId="82544163" sldId="1046"/>
            <ac:picMk id="1026" creationId="{D3CA3D4B-F834-4AD5-9A97-FDCDDB132D14}"/>
          </ac:picMkLst>
        </pc:picChg>
        <pc:picChg chg="add mod">
          <ac:chgData name="Chris Lima" userId="b5ea056ce2397b48" providerId="LiveId" clId="{EB23FD2B-0414-4B34-AEC8-839171318F27}" dt="2022-04-03T16:37:24.551" v="110" actId="1076"/>
          <ac:picMkLst>
            <pc:docMk/>
            <pc:sldMk cId="82544163" sldId="1046"/>
            <ac:picMk id="1028" creationId="{968463D4-1FDC-4FC7-BA14-170EA2326943}"/>
          </ac:picMkLst>
        </pc:picChg>
      </pc:sldChg>
      <pc:sldChg chg="del">
        <pc:chgData name="Chris Lima" userId="b5ea056ce2397b48" providerId="LiveId" clId="{EB23FD2B-0414-4B34-AEC8-839171318F27}" dt="2022-04-03T16:40:24.491" v="145" actId="47"/>
        <pc:sldMkLst>
          <pc:docMk/>
          <pc:sldMk cId="2595279986" sldId="1047"/>
        </pc:sldMkLst>
      </pc:sldChg>
      <pc:sldChg chg="delSp modSp mod">
        <pc:chgData name="Chris Lima" userId="b5ea056ce2397b48" providerId="LiveId" clId="{EB23FD2B-0414-4B34-AEC8-839171318F27}" dt="2022-04-03T16:24:01.911" v="78" actId="207"/>
        <pc:sldMkLst>
          <pc:docMk/>
          <pc:sldMk cId="2288792051" sldId="1048"/>
        </pc:sldMkLst>
        <pc:spChg chg="mod">
          <ac:chgData name="Chris Lima" userId="b5ea056ce2397b48" providerId="LiveId" clId="{EB23FD2B-0414-4B34-AEC8-839171318F27}" dt="2022-04-03T16:24:01.911" v="78" actId="207"/>
          <ac:spMkLst>
            <pc:docMk/>
            <pc:sldMk cId="2288792051" sldId="1048"/>
            <ac:spMk id="13" creationId="{80214C85-4602-A64F-8A18-B940445EC2CA}"/>
          </ac:spMkLst>
        </pc:spChg>
        <pc:picChg chg="del">
          <ac:chgData name="Chris Lima" userId="b5ea056ce2397b48" providerId="LiveId" clId="{EB23FD2B-0414-4B34-AEC8-839171318F27}" dt="2022-04-03T16:23:31.553" v="8" actId="478"/>
          <ac:picMkLst>
            <pc:docMk/>
            <pc:sldMk cId="2288792051" sldId="1048"/>
            <ac:picMk id="3076" creationId="{2A40CFB2-E1F2-7148-A4EE-B2E1EAC2F5E4}"/>
          </ac:picMkLst>
        </pc:picChg>
      </pc:sldChg>
      <pc:sldChg chg="modSp mod">
        <pc:chgData name="Chris Lima" userId="b5ea056ce2397b48" providerId="LiveId" clId="{EB23FD2B-0414-4B34-AEC8-839171318F27}" dt="2022-04-03T16:24:56.373" v="83" actId="207"/>
        <pc:sldMkLst>
          <pc:docMk/>
          <pc:sldMk cId="3570792927" sldId="1050"/>
        </pc:sldMkLst>
        <pc:spChg chg="mod">
          <ac:chgData name="Chris Lima" userId="b5ea056ce2397b48" providerId="LiveId" clId="{EB23FD2B-0414-4B34-AEC8-839171318F27}" dt="2022-04-03T16:24:56.373" v="83" actId="207"/>
          <ac:spMkLst>
            <pc:docMk/>
            <pc:sldMk cId="3570792927" sldId="1050"/>
            <ac:spMk id="13" creationId="{80214C85-4602-A64F-8A18-B940445EC2CA}"/>
          </ac:spMkLst>
        </pc:spChg>
      </pc:sldChg>
      <pc:sldChg chg="modSp mod">
        <pc:chgData name="Chris Lima" userId="b5ea056ce2397b48" providerId="LiveId" clId="{EB23FD2B-0414-4B34-AEC8-839171318F27}" dt="2022-04-03T16:26:07.436" v="86" actId="1076"/>
        <pc:sldMkLst>
          <pc:docMk/>
          <pc:sldMk cId="571658624" sldId="1051"/>
        </pc:sldMkLst>
        <pc:spChg chg="mod">
          <ac:chgData name="Chris Lima" userId="b5ea056ce2397b48" providerId="LiveId" clId="{EB23FD2B-0414-4B34-AEC8-839171318F27}" dt="2022-04-03T16:25:58.447" v="84" actId="207"/>
          <ac:spMkLst>
            <pc:docMk/>
            <pc:sldMk cId="571658624" sldId="1051"/>
            <ac:spMk id="13" creationId="{80214C85-4602-A64F-8A18-B940445EC2CA}"/>
          </ac:spMkLst>
        </pc:spChg>
        <pc:picChg chg="mod">
          <ac:chgData name="Chris Lima" userId="b5ea056ce2397b48" providerId="LiveId" clId="{EB23FD2B-0414-4B34-AEC8-839171318F27}" dt="2022-04-03T16:26:07.436" v="86" actId="1076"/>
          <ac:picMkLst>
            <pc:docMk/>
            <pc:sldMk cId="571658624" sldId="1051"/>
            <ac:picMk id="8196" creationId="{00C48B81-F8E2-1E4B-8CEB-B9AF8F8CCBDE}"/>
          </ac:picMkLst>
        </pc:picChg>
      </pc:sldChg>
      <pc:sldChg chg="ord">
        <pc:chgData name="Chris Lima" userId="b5ea056ce2397b48" providerId="LiveId" clId="{EB23FD2B-0414-4B34-AEC8-839171318F27}" dt="2022-04-03T16:28:35.013" v="97"/>
        <pc:sldMkLst>
          <pc:docMk/>
          <pc:sldMk cId="2131763745" sldId="1055"/>
        </pc:sldMkLst>
      </pc:sldChg>
      <pc:sldChg chg="modSp mod">
        <pc:chgData name="Chris Lima" userId="b5ea056ce2397b48" providerId="LiveId" clId="{EB23FD2B-0414-4B34-AEC8-839171318F27}" dt="2022-04-03T19:58:14.354" v="405" actId="207"/>
        <pc:sldMkLst>
          <pc:docMk/>
          <pc:sldMk cId="640758820" sldId="1056"/>
        </pc:sldMkLst>
        <pc:spChg chg="mod">
          <ac:chgData name="Chris Lima" userId="b5ea056ce2397b48" providerId="LiveId" clId="{EB23FD2B-0414-4B34-AEC8-839171318F27}" dt="2022-04-03T19:58:14.354" v="405" actId="207"/>
          <ac:spMkLst>
            <pc:docMk/>
            <pc:sldMk cId="640758820" sldId="1056"/>
            <ac:spMk id="5" creationId="{2DE908A0-01CA-D24F-968F-661F0F421486}"/>
          </ac:spMkLst>
        </pc:spChg>
      </pc:sldChg>
      <pc:sldChg chg="addSp delSp modSp mod">
        <pc:chgData name="Chris Lima" userId="b5ea056ce2397b48" providerId="LiveId" clId="{EB23FD2B-0414-4B34-AEC8-839171318F27}" dt="2022-04-03T16:48:03.272" v="154" actId="114"/>
        <pc:sldMkLst>
          <pc:docMk/>
          <pc:sldMk cId="1208571692" sldId="1059"/>
        </pc:sldMkLst>
        <pc:spChg chg="mod">
          <ac:chgData name="Chris Lima" userId="b5ea056ce2397b48" providerId="LiveId" clId="{EB23FD2B-0414-4B34-AEC8-839171318F27}" dt="2022-04-03T16:48:03.272" v="154" actId="114"/>
          <ac:spMkLst>
            <pc:docMk/>
            <pc:sldMk cId="1208571692" sldId="1059"/>
            <ac:spMk id="13" creationId="{80214C85-4602-A64F-8A18-B940445EC2CA}"/>
          </ac:spMkLst>
        </pc:spChg>
        <pc:picChg chg="del">
          <ac:chgData name="Chris Lima" userId="b5ea056ce2397b48" providerId="LiveId" clId="{EB23FD2B-0414-4B34-AEC8-839171318F27}" dt="2022-04-03T16:39:25.736" v="113" actId="478"/>
          <ac:picMkLst>
            <pc:docMk/>
            <pc:sldMk cId="1208571692" sldId="1059"/>
            <ac:picMk id="1026" creationId="{912BBAA0-4828-1A4A-8B33-4534039ACE06}"/>
          </ac:picMkLst>
        </pc:picChg>
        <pc:picChg chg="add mod">
          <ac:chgData name="Chris Lima" userId="b5ea056ce2397b48" providerId="LiveId" clId="{EB23FD2B-0414-4B34-AEC8-839171318F27}" dt="2022-04-03T16:39:31.616" v="115" actId="1076"/>
          <ac:picMkLst>
            <pc:docMk/>
            <pc:sldMk cId="1208571692" sldId="1059"/>
            <ac:picMk id="2050" creationId="{0F27DC71-1E5B-47F4-82D2-B3F2B3AA7752}"/>
          </ac:picMkLst>
        </pc:picChg>
      </pc:sldChg>
      <pc:sldChg chg="modSp mod">
        <pc:chgData name="Chris Lima" userId="b5ea056ce2397b48" providerId="LiveId" clId="{EB23FD2B-0414-4B34-AEC8-839171318F27}" dt="2022-04-03T19:58:40.293" v="406" actId="207"/>
        <pc:sldMkLst>
          <pc:docMk/>
          <pc:sldMk cId="2015967183" sldId="1063"/>
        </pc:sldMkLst>
        <pc:spChg chg="mod">
          <ac:chgData name="Chris Lima" userId="b5ea056ce2397b48" providerId="LiveId" clId="{EB23FD2B-0414-4B34-AEC8-839171318F27}" dt="2022-04-03T19:58:40.293" v="406" actId="207"/>
          <ac:spMkLst>
            <pc:docMk/>
            <pc:sldMk cId="2015967183" sldId="1063"/>
            <ac:spMk id="13" creationId="{80214C85-4602-A64F-8A18-B940445EC2CA}"/>
          </ac:spMkLst>
        </pc:spChg>
      </pc:sldChg>
      <pc:sldChg chg="modSp mod">
        <pc:chgData name="Chris Lima" userId="b5ea056ce2397b48" providerId="LiveId" clId="{EB23FD2B-0414-4B34-AEC8-839171318F27}" dt="2022-04-03T19:59:03.469" v="409" actId="207"/>
        <pc:sldMkLst>
          <pc:docMk/>
          <pc:sldMk cId="2648697609" sldId="1064"/>
        </pc:sldMkLst>
        <pc:spChg chg="mod">
          <ac:chgData name="Chris Lima" userId="b5ea056ce2397b48" providerId="LiveId" clId="{EB23FD2B-0414-4B34-AEC8-839171318F27}" dt="2022-04-03T19:59:03.469" v="409" actId="207"/>
          <ac:spMkLst>
            <pc:docMk/>
            <pc:sldMk cId="2648697609" sldId="1064"/>
            <ac:spMk id="13" creationId="{80214C85-4602-A64F-8A18-B940445EC2CA}"/>
          </ac:spMkLst>
        </pc:spChg>
      </pc:sldChg>
      <pc:sldChg chg="modSp mod">
        <pc:chgData name="Chris Lima" userId="b5ea056ce2397b48" providerId="LiveId" clId="{EB23FD2B-0414-4B34-AEC8-839171318F27}" dt="2022-04-04T01:00:42.908" v="412" actId="403"/>
        <pc:sldMkLst>
          <pc:docMk/>
          <pc:sldMk cId="3061735083" sldId="1065"/>
        </pc:sldMkLst>
        <pc:spChg chg="mod">
          <ac:chgData name="Chris Lima" userId="b5ea056ce2397b48" providerId="LiveId" clId="{EB23FD2B-0414-4B34-AEC8-839171318F27}" dt="2022-04-04T01:00:42.908" v="412" actId="403"/>
          <ac:spMkLst>
            <pc:docMk/>
            <pc:sldMk cId="3061735083" sldId="1065"/>
            <ac:spMk id="13" creationId="{80214C85-4602-A64F-8A18-B940445EC2CA}"/>
          </ac:spMkLst>
        </pc:spChg>
      </pc:sldChg>
      <pc:sldChg chg="modSp mod">
        <pc:chgData name="Chris Lima" userId="b5ea056ce2397b48" providerId="LiveId" clId="{EB23FD2B-0414-4B34-AEC8-839171318F27}" dt="2022-04-03T16:50:16.837" v="168" actId="207"/>
        <pc:sldMkLst>
          <pc:docMk/>
          <pc:sldMk cId="1377165432" sldId="1066"/>
        </pc:sldMkLst>
        <pc:spChg chg="mod">
          <ac:chgData name="Chris Lima" userId="b5ea056ce2397b48" providerId="LiveId" clId="{EB23FD2B-0414-4B34-AEC8-839171318F27}" dt="2022-04-03T16:50:16.837" v="168" actId="207"/>
          <ac:spMkLst>
            <pc:docMk/>
            <pc:sldMk cId="1377165432" sldId="1066"/>
            <ac:spMk id="13" creationId="{80214C85-4602-A64F-8A18-B940445EC2CA}"/>
          </ac:spMkLst>
        </pc:spChg>
      </pc:sldChg>
      <pc:sldChg chg="modNotesTx">
        <pc:chgData name="Chris Lima" userId="b5ea056ce2397b48" providerId="LiveId" clId="{EB23FD2B-0414-4B34-AEC8-839171318F27}" dt="2022-04-03T16:55:48.272" v="179"/>
        <pc:sldMkLst>
          <pc:docMk/>
          <pc:sldMk cId="289971366" sldId="1067"/>
        </pc:sldMkLst>
      </pc:sldChg>
      <pc:sldChg chg="modSp mod">
        <pc:chgData name="Chris Lima" userId="b5ea056ce2397b48" providerId="LiveId" clId="{EB23FD2B-0414-4B34-AEC8-839171318F27}" dt="2022-04-03T17:07:22.714" v="303" actId="1076"/>
        <pc:sldMkLst>
          <pc:docMk/>
          <pc:sldMk cId="3594355165" sldId="1068"/>
        </pc:sldMkLst>
        <pc:picChg chg="mod">
          <ac:chgData name="Chris Lima" userId="b5ea056ce2397b48" providerId="LiveId" clId="{EB23FD2B-0414-4B34-AEC8-839171318F27}" dt="2022-04-03T17:07:22.714" v="303" actId="1076"/>
          <ac:picMkLst>
            <pc:docMk/>
            <pc:sldMk cId="3594355165" sldId="1068"/>
            <ac:picMk id="7" creationId="{AE4AB2DE-96C3-634C-993C-08E844C591F4}"/>
          </ac:picMkLst>
        </pc:picChg>
      </pc:sldChg>
      <pc:sldChg chg="modSp mod">
        <pc:chgData name="Chris Lima" userId="b5ea056ce2397b48" providerId="LiveId" clId="{EB23FD2B-0414-4B34-AEC8-839171318F27}" dt="2022-04-04T01:10:08.528" v="446" actId="20577"/>
        <pc:sldMkLst>
          <pc:docMk/>
          <pc:sldMk cId="2524387412" sldId="1070"/>
        </pc:sldMkLst>
        <pc:spChg chg="mod">
          <ac:chgData name="Chris Lima" userId="b5ea056ce2397b48" providerId="LiveId" clId="{EB23FD2B-0414-4B34-AEC8-839171318F27}" dt="2022-04-04T01:10:08.528" v="446" actId="20577"/>
          <ac:spMkLst>
            <pc:docMk/>
            <pc:sldMk cId="2524387412" sldId="1070"/>
            <ac:spMk id="13" creationId="{80214C85-4602-A64F-8A18-B940445EC2CA}"/>
          </ac:spMkLst>
        </pc:spChg>
      </pc:sldChg>
      <pc:sldChg chg="del">
        <pc:chgData name="Chris Lima" userId="b5ea056ce2397b48" providerId="LiveId" clId="{EB23FD2B-0414-4B34-AEC8-839171318F27}" dt="2022-04-03T17:06:59.295" v="299" actId="47"/>
        <pc:sldMkLst>
          <pc:docMk/>
          <pc:sldMk cId="2363950694" sldId="1071"/>
        </pc:sldMkLst>
      </pc:sldChg>
      <pc:sldChg chg="del">
        <pc:chgData name="Chris Lima" userId="b5ea056ce2397b48" providerId="LiveId" clId="{EB23FD2B-0414-4B34-AEC8-839171318F27}" dt="2022-04-03T17:06:59.295" v="299" actId="47"/>
        <pc:sldMkLst>
          <pc:docMk/>
          <pc:sldMk cId="2479572397" sldId="1072"/>
        </pc:sldMkLst>
      </pc:sldChg>
      <pc:sldChg chg="modSp mod">
        <pc:chgData name="Chris Lima" userId="b5ea056ce2397b48" providerId="LiveId" clId="{EB23FD2B-0414-4B34-AEC8-839171318F27}" dt="2022-04-03T17:05:23.081" v="289" actId="207"/>
        <pc:sldMkLst>
          <pc:docMk/>
          <pc:sldMk cId="2609247775" sldId="1073"/>
        </pc:sldMkLst>
        <pc:spChg chg="mod">
          <ac:chgData name="Chris Lima" userId="b5ea056ce2397b48" providerId="LiveId" clId="{EB23FD2B-0414-4B34-AEC8-839171318F27}" dt="2022-04-03T17:05:23.081" v="289" actId="207"/>
          <ac:spMkLst>
            <pc:docMk/>
            <pc:sldMk cId="2609247775" sldId="1073"/>
            <ac:spMk id="13" creationId="{80214C85-4602-A64F-8A18-B940445EC2CA}"/>
          </ac:spMkLst>
        </pc:spChg>
      </pc:sldChg>
      <pc:sldChg chg="del">
        <pc:chgData name="Chris Lima" userId="b5ea056ce2397b48" providerId="LiveId" clId="{EB23FD2B-0414-4B34-AEC8-839171318F27}" dt="2022-04-03T17:06:59.295" v="299" actId="47"/>
        <pc:sldMkLst>
          <pc:docMk/>
          <pc:sldMk cId="2280654355" sldId="1074"/>
        </pc:sldMkLst>
      </pc:sldChg>
      <pc:sldChg chg="modSp mod">
        <pc:chgData name="Chris Lima" userId="b5ea056ce2397b48" providerId="LiveId" clId="{EB23FD2B-0414-4B34-AEC8-839171318F27}" dt="2022-04-03T17:05:12.375" v="288" actId="207"/>
        <pc:sldMkLst>
          <pc:docMk/>
          <pc:sldMk cId="4024711480" sldId="1076"/>
        </pc:sldMkLst>
        <pc:spChg chg="mod">
          <ac:chgData name="Chris Lima" userId="b5ea056ce2397b48" providerId="LiveId" clId="{EB23FD2B-0414-4B34-AEC8-839171318F27}" dt="2022-04-03T17:05:12.375" v="288" actId="207"/>
          <ac:spMkLst>
            <pc:docMk/>
            <pc:sldMk cId="4024711480" sldId="1076"/>
            <ac:spMk id="13" creationId="{80214C85-4602-A64F-8A18-B940445EC2CA}"/>
          </ac:spMkLst>
        </pc:spChg>
      </pc:sldChg>
      <pc:sldChg chg="delSp modSp mod">
        <pc:chgData name="Chris Lima" userId="b5ea056ce2397b48" providerId="LiveId" clId="{EB23FD2B-0414-4B34-AEC8-839171318F27}" dt="2022-04-03T17:05:58.676" v="295" actId="478"/>
        <pc:sldMkLst>
          <pc:docMk/>
          <pc:sldMk cId="1737926188" sldId="1077"/>
        </pc:sldMkLst>
        <pc:spChg chg="mod">
          <ac:chgData name="Chris Lima" userId="b5ea056ce2397b48" providerId="LiveId" clId="{EB23FD2B-0414-4B34-AEC8-839171318F27}" dt="2022-04-03T17:05:51.598" v="294" actId="114"/>
          <ac:spMkLst>
            <pc:docMk/>
            <pc:sldMk cId="1737926188" sldId="1077"/>
            <ac:spMk id="13" creationId="{80214C85-4602-A64F-8A18-B940445EC2CA}"/>
          </ac:spMkLst>
        </pc:spChg>
        <pc:picChg chg="del">
          <ac:chgData name="Chris Lima" userId="b5ea056ce2397b48" providerId="LiveId" clId="{EB23FD2B-0414-4B34-AEC8-839171318F27}" dt="2022-04-03T17:05:58.676" v="295" actId="478"/>
          <ac:picMkLst>
            <pc:docMk/>
            <pc:sldMk cId="1737926188" sldId="1077"/>
            <ac:picMk id="4" creationId="{41554254-9BC6-D043-AF15-F8815BD837A8}"/>
          </ac:picMkLst>
        </pc:picChg>
      </pc:sldChg>
      <pc:sldChg chg="modSp mod">
        <pc:chgData name="Chris Lima" userId="b5ea056ce2397b48" providerId="LiveId" clId="{EB23FD2B-0414-4B34-AEC8-839171318F27}" dt="2022-04-03T17:06:14.257" v="298" actId="113"/>
        <pc:sldMkLst>
          <pc:docMk/>
          <pc:sldMk cId="2497626647" sldId="1078"/>
        </pc:sldMkLst>
        <pc:spChg chg="mod">
          <ac:chgData name="Chris Lima" userId="b5ea056ce2397b48" providerId="LiveId" clId="{EB23FD2B-0414-4B34-AEC8-839171318F27}" dt="2022-04-03T17:06:14.257" v="298" actId="113"/>
          <ac:spMkLst>
            <pc:docMk/>
            <pc:sldMk cId="2497626647" sldId="1078"/>
            <ac:spMk id="13" creationId="{80214C85-4602-A64F-8A18-B940445EC2CA}"/>
          </ac:spMkLst>
        </pc:spChg>
      </pc:sldChg>
      <pc:sldChg chg="modSp mod">
        <pc:chgData name="Chris Lima" userId="b5ea056ce2397b48" providerId="LiveId" clId="{EB23FD2B-0414-4B34-AEC8-839171318F27}" dt="2022-04-03T17:08:41.641" v="316" actId="20577"/>
        <pc:sldMkLst>
          <pc:docMk/>
          <pc:sldMk cId="2134112246" sldId="1081"/>
        </pc:sldMkLst>
        <pc:spChg chg="mod">
          <ac:chgData name="Chris Lima" userId="b5ea056ce2397b48" providerId="LiveId" clId="{EB23FD2B-0414-4B34-AEC8-839171318F27}" dt="2022-04-03T17:08:41.641" v="316" actId="20577"/>
          <ac:spMkLst>
            <pc:docMk/>
            <pc:sldMk cId="2134112246" sldId="1081"/>
            <ac:spMk id="11" creationId="{C45C442C-3350-F643-8385-AD3EC8524EA9}"/>
          </ac:spMkLst>
        </pc:spChg>
      </pc:sldChg>
      <pc:sldChg chg="addSp delSp modSp mod modAnim">
        <pc:chgData name="Chris Lima" userId="b5ea056ce2397b48" providerId="LiveId" clId="{EB23FD2B-0414-4B34-AEC8-839171318F27}" dt="2022-04-03T17:09:37.846" v="321" actId="1076"/>
        <pc:sldMkLst>
          <pc:docMk/>
          <pc:sldMk cId="2023180086" sldId="1083"/>
        </pc:sldMkLst>
        <pc:spChg chg="mod">
          <ac:chgData name="Chris Lima" userId="b5ea056ce2397b48" providerId="LiveId" clId="{EB23FD2B-0414-4B34-AEC8-839171318F27}" dt="2022-04-03T17:09:30.230" v="319" actId="207"/>
          <ac:spMkLst>
            <pc:docMk/>
            <pc:sldMk cId="2023180086" sldId="1083"/>
            <ac:spMk id="13" creationId="{80214C85-4602-A64F-8A18-B940445EC2CA}"/>
          </ac:spMkLst>
        </pc:spChg>
        <pc:picChg chg="del">
          <ac:chgData name="Chris Lima" userId="b5ea056ce2397b48" providerId="LiveId" clId="{EB23FD2B-0414-4B34-AEC8-839171318F27}" dt="2022-04-03T17:09:07.044" v="318" actId="478"/>
          <ac:picMkLst>
            <pc:docMk/>
            <pc:sldMk cId="2023180086" sldId="1083"/>
            <ac:picMk id="4" creationId="{5E75A959-0F73-DF4E-9D69-AA0D77078870}"/>
          </ac:picMkLst>
        </pc:picChg>
        <pc:picChg chg="add mod">
          <ac:chgData name="Chris Lima" userId="b5ea056ce2397b48" providerId="LiveId" clId="{EB23FD2B-0414-4B34-AEC8-839171318F27}" dt="2022-04-03T17:09:37.846" v="321" actId="1076"/>
          <ac:picMkLst>
            <pc:docMk/>
            <pc:sldMk cId="2023180086" sldId="1083"/>
            <ac:picMk id="5" creationId="{ECBD695A-D7E8-46E4-BCD3-F571F70972E6}"/>
          </ac:picMkLst>
        </pc:picChg>
      </pc:sldChg>
      <pc:sldChg chg="modSp mod">
        <pc:chgData name="Chris Lima" userId="b5ea056ce2397b48" providerId="LiveId" clId="{EB23FD2B-0414-4B34-AEC8-839171318F27}" dt="2022-04-03T17:11:50.226" v="325" actId="207"/>
        <pc:sldMkLst>
          <pc:docMk/>
          <pc:sldMk cId="3833645004" sldId="1085"/>
        </pc:sldMkLst>
        <pc:spChg chg="mod">
          <ac:chgData name="Chris Lima" userId="b5ea056ce2397b48" providerId="LiveId" clId="{EB23FD2B-0414-4B34-AEC8-839171318F27}" dt="2022-04-03T17:11:50.226" v="325" actId="207"/>
          <ac:spMkLst>
            <pc:docMk/>
            <pc:sldMk cId="3833645004" sldId="1085"/>
            <ac:spMk id="13" creationId="{80214C85-4602-A64F-8A18-B940445EC2CA}"/>
          </ac:spMkLst>
        </pc:spChg>
      </pc:sldChg>
      <pc:sldChg chg="modSp mod">
        <pc:chgData name="Chris Lima" userId="b5ea056ce2397b48" providerId="LiveId" clId="{EB23FD2B-0414-4B34-AEC8-839171318F27}" dt="2022-04-03T17:12:09.065" v="330" actId="20577"/>
        <pc:sldMkLst>
          <pc:docMk/>
          <pc:sldMk cId="4291720978" sldId="1086"/>
        </pc:sldMkLst>
        <pc:spChg chg="mod">
          <ac:chgData name="Chris Lima" userId="b5ea056ce2397b48" providerId="LiveId" clId="{EB23FD2B-0414-4B34-AEC8-839171318F27}" dt="2022-04-03T17:12:09.065" v="330" actId="20577"/>
          <ac:spMkLst>
            <pc:docMk/>
            <pc:sldMk cId="4291720978" sldId="1086"/>
            <ac:spMk id="13" creationId="{80214C85-4602-A64F-8A18-B940445EC2CA}"/>
          </ac:spMkLst>
        </pc:spChg>
      </pc:sldChg>
      <pc:sldChg chg="modSp mod">
        <pc:chgData name="Chris Lima" userId="b5ea056ce2397b48" providerId="LiveId" clId="{EB23FD2B-0414-4B34-AEC8-839171318F27}" dt="2022-04-03T17:29:04.413" v="360" actId="207"/>
        <pc:sldMkLst>
          <pc:docMk/>
          <pc:sldMk cId="4152064090" sldId="1088"/>
        </pc:sldMkLst>
        <pc:spChg chg="mod">
          <ac:chgData name="Chris Lima" userId="b5ea056ce2397b48" providerId="LiveId" clId="{EB23FD2B-0414-4B34-AEC8-839171318F27}" dt="2022-04-03T17:29:04.413" v="360" actId="207"/>
          <ac:spMkLst>
            <pc:docMk/>
            <pc:sldMk cId="4152064090" sldId="1088"/>
            <ac:spMk id="13" creationId="{80214C85-4602-A64F-8A18-B940445EC2CA}"/>
          </ac:spMkLst>
        </pc:spChg>
      </pc:sldChg>
      <pc:sldChg chg="modSp mod">
        <pc:chgData name="Chris Lima" userId="b5ea056ce2397b48" providerId="LiveId" clId="{EB23FD2B-0414-4B34-AEC8-839171318F27}" dt="2022-04-03T17:13:52.179" v="336" actId="113"/>
        <pc:sldMkLst>
          <pc:docMk/>
          <pc:sldMk cId="338758230" sldId="1089"/>
        </pc:sldMkLst>
        <pc:spChg chg="mod">
          <ac:chgData name="Chris Lima" userId="b5ea056ce2397b48" providerId="LiveId" clId="{EB23FD2B-0414-4B34-AEC8-839171318F27}" dt="2022-04-03T17:13:52.179" v="336" actId="113"/>
          <ac:spMkLst>
            <pc:docMk/>
            <pc:sldMk cId="338758230" sldId="1089"/>
            <ac:spMk id="13" creationId="{80214C85-4602-A64F-8A18-B940445EC2CA}"/>
          </ac:spMkLst>
        </pc:spChg>
      </pc:sldChg>
      <pc:sldChg chg="modSp mod">
        <pc:chgData name="Chris Lima" userId="b5ea056ce2397b48" providerId="LiveId" clId="{EB23FD2B-0414-4B34-AEC8-839171318F27}" dt="2022-04-03T17:14:40.308" v="346" actId="207"/>
        <pc:sldMkLst>
          <pc:docMk/>
          <pc:sldMk cId="410106999" sldId="1090"/>
        </pc:sldMkLst>
        <pc:spChg chg="mod">
          <ac:chgData name="Chris Lima" userId="b5ea056ce2397b48" providerId="LiveId" clId="{EB23FD2B-0414-4B34-AEC8-839171318F27}" dt="2022-04-03T17:14:40.308" v="346" actId="207"/>
          <ac:spMkLst>
            <pc:docMk/>
            <pc:sldMk cId="410106999" sldId="1090"/>
            <ac:spMk id="13" creationId="{80214C85-4602-A64F-8A18-B940445EC2CA}"/>
          </ac:spMkLst>
        </pc:spChg>
      </pc:sldChg>
      <pc:sldChg chg="modSp mod">
        <pc:chgData name="Chris Lima" userId="b5ea056ce2397b48" providerId="LiveId" clId="{EB23FD2B-0414-4B34-AEC8-839171318F27}" dt="2022-04-03T17:26:55.284" v="354" actId="20577"/>
        <pc:sldMkLst>
          <pc:docMk/>
          <pc:sldMk cId="1340525487" sldId="1091"/>
        </pc:sldMkLst>
        <pc:spChg chg="mod">
          <ac:chgData name="Chris Lima" userId="b5ea056ce2397b48" providerId="LiveId" clId="{EB23FD2B-0414-4B34-AEC8-839171318F27}" dt="2022-04-03T17:26:55.284" v="354" actId="20577"/>
          <ac:spMkLst>
            <pc:docMk/>
            <pc:sldMk cId="1340525487" sldId="1091"/>
            <ac:spMk id="13" creationId="{80214C85-4602-A64F-8A18-B940445EC2CA}"/>
          </ac:spMkLst>
        </pc:spChg>
      </pc:sldChg>
      <pc:sldChg chg="modSp mod">
        <pc:chgData name="Chris Lima" userId="b5ea056ce2397b48" providerId="LiveId" clId="{EB23FD2B-0414-4B34-AEC8-839171318F27}" dt="2022-04-03T17:27:51.290" v="358" actId="114"/>
        <pc:sldMkLst>
          <pc:docMk/>
          <pc:sldMk cId="3238646897" sldId="1092"/>
        </pc:sldMkLst>
        <pc:spChg chg="mod">
          <ac:chgData name="Chris Lima" userId="b5ea056ce2397b48" providerId="LiveId" clId="{EB23FD2B-0414-4B34-AEC8-839171318F27}" dt="2022-04-03T17:27:51.290" v="358" actId="114"/>
          <ac:spMkLst>
            <pc:docMk/>
            <pc:sldMk cId="3238646897" sldId="1092"/>
            <ac:spMk id="13" creationId="{80214C85-4602-A64F-8A18-B940445EC2CA}"/>
          </ac:spMkLst>
        </pc:spChg>
      </pc:sldChg>
      <pc:sldChg chg="addSp delSp modSp mod">
        <pc:chgData name="Chris Lima" userId="b5ea056ce2397b48" providerId="LiveId" clId="{EB23FD2B-0414-4B34-AEC8-839171318F27}" dt="2022-04-03T17:30:09.573" v="368" actId="1076"/>
        <pc:sldMkLst>
          <pc:docMk/>
          <pc:sldMk cId="3534669075" sldId="1094"/>
        </pc:sldMkLst>
        <pc:spChg chg="mod">
          <ac:chgData name="Chris Lima" userId="b5ea056ce2397b48" providerId="LiveId" clId="{EB23FD2B-0414-4B34-AEC8-839171318F27}" dt="2022-04-03T17:29:39.557" v="362" actId="207"/>
          <ac:spMkLst>
            <pc:docMk/>
            <pc:sldMk cId="3534669075" sldId="1094"/>
            <ac:spMk id="13" creationId="{80214C85-4602-A64F-8A18-B940445EC2CA}"/>
          </ac:spMkLst>
        </pc:spChg>
        <pc:picChg chg="del">
          <ac:chgData name="Chris Lima" userId="b5ea056ce2397b48" providerId="LiveId" clId="{EB23FD2B-0414-4B34-AEC8-839171318F27}" dt="2022-04-03T17:29:45.519" v="363" actId="478"/>
          <ac:picMkLst>
            <pc:docMk/>
            <pc:sldMk cId="3534669075" sldId="1094"/>
            <ac:picMk id="4" creationId="{780FC8A9-1ADE-472F-891E-EC6E50A10845}"/>
          </ac:picMkLst>
        </pc:picChg>
        <pc:picChg chg="add mod">
          <ac:chgData name="Chris Lima" userId="b5ea056ce2397b48" providerId="LiveId" clId="{EB23FD2B-0414-4B34-AEC8-839171318F27}" dt="2022-04-03T17:30:09.573" v="368" actId="1076"/>
          <ac:picMkLst>
            <pc:docMk/>
            <pc:sldMk cId="3534669075" sldId="1094"/>
            <ac:picMk id="6" creationId="{4A56BDA1-2B6C-4208-8398-79784423AA45}"/>
          </ac:picMkLst>
        </pc:picChg>
        <pc:picChg chg="mod">
          <ac:chgData name="Chris Lima" userId="b5ea056ce2397b48" providerId="LiveId" clId="{EB23FD2B-0414-4B34-AEC8-839171318F27}" dt="2022-04-03T17:29:48.078" v="364" actId="1076"/>
          <ac:picMkLst>
            <pc:docMk/>
            <pc:sldMk cId="3534669075" sldId="1094"/>
            <ac:picMk id="7" creationId="{06CB7DD5-D19C-46ED-9460-A758F37C4BCB}"/>
          </ac:picMkLst>
        </pc:picChg>
      </pc:sldChg>
      <pc:sldChg chg="modSp mod">
        <pc:chgData name="Chris Lima" userId="b5ea056ce2397b48" providerId="LiveId" clId="{EB23FD2B-0414-4B34-AEC8-839171318F27}" dt="2022-04-06T16:34:08.003" v="448" actId="207"/>
        <pc:sldMkLst>
          <pc:docMk/>
          <pc:sldMk cId="1076152288" sldId="1095"/>
        </pc:sldMkLst>
        <pc:spChg chg="mod">
          <ac:chgData name="Chris Lima" userId="b5ea056ce2397b48" providerId="LiveId" clId="{EB23FD2B-0414-4B34-AEC8-839171318F27}" dt="2022-04-06T16:34:08.003" v="448" actId="207"/>
          <ac:spMkLst>
            <pc:docMk/>
            <pc:sldMk cId="1076152288" sldId="1095"/>
            <ac:spMk id="13" creationId="{80214C85-4602-A64F-8A18-B940445EC2CA}"/>
          </ac:spMkLst>
        </pc:spChg>
        <pc:picChg chg="mod">
          <ac:chgData name="Chris Lima" userId="b5ea056ce2397b48" providerId="LiveId" clId="{EB23FD2B-0414-4B34-AEC8-839171318F27}" dt="2022-04-03T17:39:56.165" v="377" actId="1076"/>
          <ac:picMkLst>
            <pc:docMk/>
            <pc:sldMk cId="1076152288" sldId="1095"/>
            <ac:picMk id="11266" creationId="{6133F8C7-3973-0448-98BC-A5BE4B9803D4}"/>
          </ac:picMkLst>
        </pc:picChg>
      </pc:sldChg>
      <pc:sldChg chg="modSp mod">
        <pc:chgData name="Chris Lima" userId="b5ea056ce2397b48" providerId="LiveId" clId="{EB23FD2B-0414-4B34-AEC8-839171318F27}" dt="2022-04-03T17:42:51.524" v="392" actId="207"/>
        <pc:sldMkLst>
          <pc:docMk/>
          <pc:sldMk cId="189006330" sldId="1096"/>
        </pc:sldMkLst>
        <pc:spChg chg="mod">
          <ac:chgData name="Chris Lima" userId="b5ea056ce2397b48" providerId="LiveId" clId="{EB23FD2B-0414-4B34-AEC8-839171318F27}" dt="2022-04-03T17:42:51.524" v="392" actId="207"/>
          <ac:spMkLst>
            <pc:docMk/>
            <pc:sldMk cId="189006330" sldId="1096"/>
            <ac:spMk id="13" creationId="{80214C85-4602-A64F-8A18-B940445EC2CA}"/>
          </ac:spMkLst>
        </pc:spChg>
      </pc:sldChg>
      <pc:sldChg chg="addSp delSp modSp mod">
        <pc:chgData name="Chris Lima" userId="b5ea056ce2397b48" providerId="LiveId" clId="{EB23FD2B-0414-4B34-AEC8-839171318F27}" dt="2022-04-06T16:36:53.404" v="455" actId="1076"/>
        <pc:sldMkLst>
          <pc:docMk/>
          <pc:sldMk cId="3080841521" sldId="1099"/>
        </pc:sldMkLst>
        <pc:spChg chg="mod">
          <ac:chgData name="Chris Lima" userId="b5ea056ce2397b48" providerId="LiveId" clId="{EB23FD2B-0414-4B34-AEC8-839171318F27}" dt="2022-04-06T16:36:53.404" v="455" actId="1076"/>
          <ac:spMkLst>
            <pc:docMk/>
            <pc:sldMk cId="3080841521" sldId="1099"/>
            <ac:spMk id="13" creationId="{80214C85-4602-A64F-8A18-B940445EC2CA}"/>
          </ac:spMkLst>
        </pc:spChg>
        <pc:picChg chg="del">
          <ac:chgData name="Chris Lima" userId="b5ea056ce2397b48" providerId="LiveId" clId="{EB23FD2B-0414-4B34-AEC8-839171318F27}" dt="2022-04-06T16:36:46.547" v="453" actId="478"/>
          <ac:picMkLst>
            <pc:docMk/>
            <pc:sldMk cId="3080841521" sldId="1099"/>
            <ac:picMk id="3" creationId="{F1B8E505-2C3A-9A43-87F4-F47971D3EFC2}"/>
          </ac:picMkLst>
        </pc:picChg>
        <pc:picChg chg="add mod">
          <ac:chgData name="Chris Lima" userId="b5ea056ce2397b48" providerId="LiveId" clId="{EB23FD2B-0414-4B34-AEC8-839171318F27}" dt="2022-04-06T16:36:46.838" v="454"/>
          <ac:picMkLst>
            <pc:docMk/>
            <pc:sldMk cId="3080841521" sldId="1099"/>
            <ac:picMk id="4" creationId="{6E076003-FD61-405D-9CD8-FEBEF238AD1C}"/>
          </ac:picMkLst>
        </pc:picChg>
      </pc:sldChg>
      <pc:sldChg chg="modSp mod">
        <pc:chgData name="Chris Lima" userId="b5ea056ce2397b48" providerId="LiveId" clId="{EB23FD2B-0414-4B34-AEC8-839171318F27}" dt="2022-04-06T16:33:59.104" v="447" actId="207"/>
        <pc:sldMkLst>
          <pc:docMk/>
          <pc:sldMk cId="1816731043" sldId="1101"/>
        </pc:sldMkLst>
        <pc:spChg chg="mod">
          <ac:chgData name="Chris Lima" userId="b5ea056ce2397b48" providerId="LiveId" clId="{EB23FD2B-0414-4B34-AEC8-839171318F27}" dt="2022-04-06T16:33:59.104" v="447" actId="207"/>
          <ac:spMkLst>
            <pc:docMk/>
            <pc:sldMk cId="1816731043" sldId="1101"/>
            <ac:spMk id="13" creationId="{80214C85-4602-A64F-8A18-B940445EC2CA}"/>
          </ac:spMkLst>
        </pc:spChg>
        <pc:picChg chg="mod">
          <ac:chgData name="Chris Lima" userId="b5ea056ce2397b48" providerId="LiveId" clId="{EB23FD2B-0414-4B34-AEC8-839171318F27}" dt="2022-04-03T17:39:23.298" v="371" actId="1076"/>
          <ac:picMkLst>
            <pc:docMk/>
            <pc:sldMk cId="1816731043" sldId="1101"/>
            <ac:picMk id="10242" creationId="{B9EF2DBA-D87D-8242-A259-7B684F8C402A}"/>
          </ac:picMkLst>
        </pc:picChg>
      </pc:sldChg>
      <pc:sldChg chg="modSp mod">
        <pc:chgData name="Chris Lima" userId="b5ea056ce2397b48" providerId="LiveId" clId="{EB23FD2B-0414-4B34-AEC8-839171318F27}" dt="2022-04-03T17:42:18.159" v="390" actId="207"/>
        <pc:sldMkLst>
          <pc:docMk/>
          <pc:sldMk cId="2344536939" sldId="1102"/>
        </pc:sldMkLst>
        <pc:spChg chg="mod">
          <ac:chgData name="Chris Lima" userId="b5ea056ce2397b48" providerId="LiveId" clId="{EB23FD2B-0414-4B34-AEC8-839171318F27}" dt="2022-04-03T17:42:18.159" v="390" actId="207"/>
          <ac:spMkLst>
            <pc:docMk/>
            <pc:sldMk cId="2344536939" sldId="1102"/>
            <ac:spMk id="13" creationId="{80214C85-4602-A64F-8A18-B940445EC2CA}"/>
          </ac:spMkLst>
        </pc:spChg>
      </pc:sldChg>
      <pc:sldChg chg="modSp mod">
        <pc:chgData name="Chris Lima" userId="b5ea056ce2397b48" providerId="LiveId" clId="{EB23FD2B-0414-4B34-AEC8-839171318F27}" dt="2022-04-10T17:34:52.424" v="468" actId="207"/>
        <pc:sldMkLst>
          <pc:docMk/>
          <pc:sldMk cId="2047809383" sldId="1104"/>
        </pc:sldMkLst>
        <pc:spChg chg="mod">
          <ac:chgData name="Chris Lima" userId="b5ea056ce2397b48" providerId="LiveId" clId="{EB23FD2B-0414-4B34-AEC8-839171318F27}" dt="2022-04-10T17:34:52.424" v="468" actId="207"/>
          <ac:spMkLst>
            <pc:docMk/>
            <pc:sldMk cId="2047809383" sldId="1104"/>
            <ac:spMk id="13" creationId="{80214C85-4602-A64F-8A18-B940445EC2CA}"/>
          </ac:spMkLst>
        </pc:spChg>
      </pc:sldChg>
      <pc:sldChg chg="del">
        <pc:chgData name="Chris Lima" userId="b5ea056ce2397b48" providerId="LiveId" clId="{EB23FD2B-0414-4B34-AEC8-839171318F27}" dt="2022-04-06T16:36:03.770" v="452" actId="47"/>
        <pc:sldMkLst>
          <pc:docMk/>
          <pc:sldMk cId="3063428789" sldId="1113"/>
        </pc:sldMkLst>
      </pc:sldChg>
      <pc:sldChg chg="modSp mod">
        <pc:chgData name="Chris Lima" userId="b5ea056ce2397b48" providerId="LiveId" clId="{EB23FD2B-0414-4B34-AEC8-839171318F27}" dt="2022-04-03T17:43:24.530" v="399" actId="207"/>
        <pc:sldMkLst>
          <pc:docMk/>
          <pc:sldMk cId="3585842603" sldId="1114"/>
        </pc:sldMkLst>
        <pc:spChg chg="mod">
          <ac:chgData name="Chris Lima" userId="b5ea056ce2397b48" providerId="LiveId" clId="{EB23FD2B-0414-4B34-AEC8-839171318F27}" dt="2022-04-03T17:43:24.530" v="399" actId="207"/>
          <ac:spMkLst>
            <pc:docMk/>
            <pc:sldMk cId="3585842603" sldId="1114"/>
            <ac:spMk id="13" creationId="{80214C85-4602-A64F-8A18-B940445EC2CA}"/>
          </ac:spMkLst>
        </pc:spChg>
      </pc:sldChg>
      <pc:sldChg chg="modSp mod">
        <pc:chgData name="Chris Lima" userId="b5ea056ce2397b48" providerId="LiveId" clId="{EB23FD2B-0414-4B34-AEC8-839171318F27}" dt="2022-04-03T17:46:46.336" v="404" actId="207"/>
        <pc:sldMkLst>
          <pc:docMk/>
          <pc:sldMk cId="1699231004" sldId="1115"/>
        </pc:sldMkLst>
        <pc:spChg chg="mod">
          <ac:chgData name="Chris Lima" userId="b5ea056ce2397b48" providerId="LiveId" clId="{EB23FD2B-0414-4B34-AEC8-839171318F27}" dt="2022-04-03T17:46:46.336" v="404" actId="207"/>
          <ac:spMkLst>
            <pc:docMk/>
            <pc:sldMk cId="1699231004" sldId="1115"/>
            <ac:spMk id="13" creationId="{80214C85-4602-A64F-8A18-B940445EC2CA}"/>
          </ac:spMkLst>
        </pc:spChg>
      </pc:sldChg>
      <pc:sldChg chg="modSp mod">
        <pc:chgData name="Chris Lima" userId="b5ea056ce2397b48" providerId="LiveId" clId="{EB23FD2B-0414-4B34-AEC8-839171318F27}" dt="2022-04-10T20:52:30.996" v="966" actId="20577"/>
        <pc:sldMkLst>
          <pc:docMk/>
          <pc:sldMk cId="2386573896" sldId="1118"/>
        </pc:sldMkLst>
        <pc:spChg chg="mod">
          <ac:chgData name="Chris Lima" userId="b5ea056ce2397b48" providerId="LiveId" clId="{EB23FD2B-0414-4B34-AEC8-839171318F27}" dt="2022-04-10T17:35:06.564" v="469" actId="207"/>
          <ac:spMkLst>
            <pc:docMk/>
            <pc:sldMk cId="2386573896" sldId="1118"/>
            <ac:spMk id="6" creationId="{E4F7CD07-E542-9D40-B783-56026034CEAD}"/>
          </ac:spMkLst>
        </pc:spChg>
        <pc:spChg chg="mod">
          <ac:chgData name="Chris Lima" userId="b5ea056ce2397b48" providerId="LiveId" clId="{EB23FD2B-0414-4B34-AEC8-839171318F27}" dt="2022-04-10T17:35:06.564" v="469" actId="207"/>
          <ac:spMkLst>
            <pc:docMk/>
            <pc:sldMk cId="2386573896" sldId="1118"/>
            <ac:spMk id="7" creationId="{2AB4DC44-21B9-C542-B6C1-D040B3ECD1BF}"/>
          </ac:spMkLst>
        </pc:spChg>
        <pc:spChg chg="mod">
          <ac:chgData name="Chris Lima" userId="b5ea056ce2397b48" providerId="LiveId" clId="{EB23FD2B-0414-4B34-AEC8-839171318F27}" dt="2022-04-10T20:52:30.996" v="966" actId="20577"/>
          <ac:spMkLst>
            <pc:docMk/>
            <pc:sldMk cId="2386573896" sldId="1118"/>
            <ac:spMk id="11" creationId="{37CE771C-1488-E947-BA79-5DCD9B975763}"/>
          </ac:spMkLst>
        </pc:spChg>
      </pc:sldChg>
      <pc:sldChg chg="addSp modSp modAnim">
        <pc:chgData name="Chris Lima" userId="b5ea056ce2397b48" providerId="LiveId" clId="{EB23FD2B-0414-4B34-AEC8-839171318F27}" dt="2022-04-10T20:53:05.511" v="968"/>
        <pc:sldMkLst>
          <pc:docMk/>
          <pc:sldMk cId="2477409440" sldId="1119"/>
        </pc:sldMkLst>
        <pc:spChg chg="mod">
          <ac:chgData name="Chris Lima" userId="b5ea056ce2397b48" providerId="LiveId" clId="{EB23FD2B-0414-4B34-AEC8-839171318F27}" dt="2022-04-10T17:36:32.339" v="485" actId="20577"/>
          <ac:spMkLst>
            <pc:docMk/>
            <pc:sldMk cId="2477409440" sldId="1119"/>
            <ac:spMk id="5" creationId="{EBAC5CA9-E412-2549-BC98-E0674E48280D}"/>
          </ac:spMkLst>
        </pc:spChg>
        <pc:spChg chg="mod">
          <ac:chgData name="Chris Lima" userId="b5ea056ce2397b48" providerId="LiveId" clId="{EB23FD2B-0414-4B34-AEC8-839171318F27}" dt="2022-04-10T17:40:10.499" v="532" actId="20577"/>
          <ac:spMkLst>
            <pc:docMk/>
            <pc:sldMk cId="2477409440" sldId="1119"/>
            <ac:spMk id="6" creationId="{B40BA8E7-0ADE-5042-9337-12B5252E150A}"/>
          </ac:spMkLst>
        </pc:spChg>
        <pc:spChg chg="add mod">
          <ac:chgData name="Chris Lima" userId="b5ea056ce2397b48" providerId="LiveId" clId="{EB23FD2B-0414-4B34-AEC8-839171318F27}" dt="2022-04-10T17:39:41.971" v="516" actId="571"/>
          <ac:spMkLst>
            <pc:docMk/>
            <pc:sldMk cId="2477409440" sldId="1119"/>
            <ac:spMk id="9" creationId="{170E3451-15B8-41C7-BE1F-A727C647A447}"/>
          </ac:spMkLst>
        </pc:spChg>
        <pc:spChg chg="add mod">
          <ac:chgData name="Chris Lima" userId="b5ea056ce2397b48" providerId="LiveId" clId="{EB23FD2B-0414-4B34-AEC8-839171318F27}" dt="2022-04-10T17:39:41.971" v="516" actId="571"/>
          <ac:spMkLst>
            <pc:docMk/>
            <pc:sldMk cId="2477409440" sldId="1119"/>
            <ac:spMk id="10" creationId="{DA060BB5-E4D1-459C-87A4-CBF58A9DA727}"/>
          </ac:spMkLst>
        </pc:spChg>
      </pc:sldChg>
      <pc:sldChg chg="modSp mod">
        <pc:chgData name="Chris Lima" userId="b5ea056ce2397b48" providerId="LiveId" clId="{EB23FD2B-0414-4B34-AEC8-839171318F27}" dt="2022-04-10T17:40:25.641" v="533" actId="20577"/>
        <pc:sldMkLst>
          <pc:docMk/>
          <pc:sldMk cId="3866699603" sldId="1121"/>
        </pc:sldMkLst>
        <pc:spChg chg="mod">
          <ac:chgData name="Chris Lima" userId="b5ea056ce2397b48" providerId="LiveId" clId="{EB23FD2B-0414-4B34-AEC8-839171318F27}" dt="2022-04-10T17:40:25.641" v="533" actId="20577"/>
          <ac:spMkLst>
            <pc:docMk/>
            <pc:sldMk cId="3866699603" sldId="1121"/>
            <ac:spMk id="11" creationId="{37CE771C-1488-E947-BA79-5DCD9B975763}"/>
          </ac:spMkLst>
        </pc:spChg>
      </pc:sldChg>
      <pc:sldChg chg="addSp delSp modSp mod modNotesTx">
        <pc:chgData name="Chris Lima" userId="b5ea056ce2397b48" providerId="LiveId" clId="{EB23FD2B-0414-4B34-AEC8-839171318F27}" dt="2022-04-10T17:45:04.563" v="594" actId="1076"/>
        <pc:sldMkLst>
          <pc:docMk/>
          <pc:sldMk cId="241443140" sldId="1122"/>
        </pc:sldMkLst>
        <pc:spChg chg="mod">
          <ac:chgData name="Chris Lima" userId="b5ea056ce2397b48" providerId="LiveId" clId="{EB23FD2B-0414-4B34-AEC8-839171318F27}" dt="2022-04-10T17:43:57.122" v="587" actId="207"/>
          <ac:spMkLst>
            <pc:docMk/>
            <pc:sldMk cId="241443140" sldId="1122"/>
            <ac:spMk id="11" creationId="{37CE771C-1488-E947-BA79-5DCD9B975763}"/>
          </ac:spMkLst>
        </pc:spChg>
        <pc:picChg chg="add mod">
          <ac:chgData name="Chris Lima" userId="b5ea056ce2397b48" providerId="LiveId" clId="{EB23FD2B-0414-4B34-AEC8-839171318F27}" dt="2022-04-10T17:45:04.563" v="594" actId="1076"/>
          <ac:picMkLst>
            <pc:docMk/>
            <pc:sldMk cId="241443140" sldId="1122"/>
            <ac:picMk id="1026" creationId="{16D737F5-76A8-42D3-8D8B-802374298E7C}"/>
          </ac:picMkLst>
        </pc:picChg>
        <pc:picChg chg="del">
          <ac:chgData name="Chris Lima" userId="b5ea056ce2397b48" providerId="LiveId" clId="{EB23FD2B-0414-4B34-AEC8-839171318F27}" dt="2022-04-10T17:44:29.117" v="589" actId="478"/>
          <ac:picMkLst>
            <pc:docMk/>
            <pc:sldMk cId="241443140" sldId="1122"/>
            <ac:picMk id="4098" creationId="{B63E206A-E27B-5445-A433-27C31D8A25DC}"/>
          </ac:picMkLst>
        </pc:picChg>
      </pc:sldChg>
      <pc:sldChg chg="modSp mod">
        <pc:chgData name="Chris Lima" userId="b5ea056ce2397b48" providerId="LiveId" clId="{EB23FD2B-0414-4B34-AEC8-839171318F27}" dt="2022-04-10T17:49:05.819" v="739" actId="207"/>
        <pc:sldMkLst>
          <pc:docMk/>
          <pc:sldMk cId="3186693139" sldId="1124"/>
        </pc:sldMkLst>
        <pc:spChg chg="mod">
          <ac:chgData name="Chris Lima" userId="b5ea056ce2397b48" providerId="LiveId" clId="{EB23FD2B-0414-4B34-AEC8-839171318F27}" dt="2022-04-10T17:49:05.819" v="739" actId="207"/>
          <ac:spMkLst>
            <pc:docMk/>
            <pc:sldMk cId="3186693139" sldId="1124"/>
            <ac:spMk id="13" creationId="{80214C85-4602-A64F-8A18-B940445EC2CA}"/>
          </ac:spMkLst>
        </pc:spChg>
      </pc:sldChg>
      <pc:sldChg chg="addSp modSp mod">
        <pc:chgData name="Chris Lima" userId="b5ea056ce2397b48" providerId="LiveId" clId="{EB23FD2B-0414-4B34-AEC8-839171318F27}" dt="2022-04-10T17:49:38.991" v="749" actId="1076"/>
        <pc:sldMkLst>
          <pc:docMk/>
          <pc:sldMk cId="1117497736" sldId="1125"/>
        </pc:sldMkLst>
        <pc:spChg chg="mod">
          <ac:chgData name="Chris Lima" userId="b5ea056ce2397b48" providerId="LiveId" clId="{EB23FD2B-0414-4B34-AEC8-839171318F27}" dt="2022-04-10T17:49:22.141" v="743" actId="113"/>
          <ac:spMkLst>
            <pc:docMk/>
            <pc:sldMk cId="1117497736" sldId="1125"/>
            <ac:spMk id="13" creationId="{80214C85-4602-A64F-8A18-B940445EC2CA}"/>
          </ac:spMkLst>
        </pc:spChg>
        <pc:picChg chg="add mod">
          <ac:chgData name="Chris Lima" userId="b5ea056ce2397b48" providerId="LiveId" clId="{EB23FD2B-0414-4B34-AEC8-839171318F27}" dt="2022-04-10T17:49:38.991" v="749" actId="1076"/>
          <ac:picMkLst>
            <pc:docMk/>
            <pc:sldMk cId="1117497736" sldId="1125"/>
            <ac:picMk id="4" creationId="{579136FD-C6E8-45DB-89C3-B31268B78ABE}"/>
          </ac:picMkLst>
        </pc:picChg>
        <pc:picChg chg="mod">
          <ac:chgData name="Chris Lima" userId="b5ea056ce2397b48" providerId="LiveId" clId="{EB23FD2B-0414-4B34-AEC8-839171318F27}" dt="2022-04-10T17:49:27.385" v="744" actId="1076"/>
          <ac:picMkLst>
            <pc:docMk/>
            <pc:sldMk cId="1117497736" sldId="1125"/>
            <ac:picMk id="8198" creationId="{9019C48E-6BE2-B94C-ADF0-C529A9E829D4}"/>
          </ac:picMkLst>
        </pc:picChg>
      </pc:sldChg>
      <pc:sldChg chg="addSp delSp modSp mod">
        <pc:chgData name="Chris Lima" userId="b5ea056ce2397b48" providerId="LiveId" clId="{EB23FD2B-0414-4B34-AEC8-839171318F27}" dt="2022-04-10T17:51:57.723" v="760" actId="1076"/>
        <pc:sldMkLst>
          <pc:docMk/>
          <pc:sldMk cId="491963117" sldId="1126"/>
        </pc:sldMkLst>
        <pc:spChg chg="mod">
          <ac:chgData name="Chris Lima" userId="b5ea056ce2397b48" providerId="LiveId" clId="{EB23FD2B-0414-4B34-AEC8-839171318F27}" dt="2022-04-10T17:50:09.657" v="757" actId="20577"/>
          <ac:spMkLst>
            <pc:docMk/>
            <pc:sldMk cId="491963117" sldId="1126"/>
            <ac:spMk id="13" creationId="{80214C85-4602-A64F-8A18-B940445EC2CA}"/>
          </ac:spMkLst>
        </pc:spChg>
        <pc:picChg chg="add mod">
          <ac:chgData name="Chris Lima" userId="b5ea056ce2397b48" providerId="LiveId" clId="{EB23FD2B-0414-4B34-AEC8-839171318F27}" dt="2022-04-10T17:51:57.723" v="760" actId="1076"/>
          <ac:picMkLst>
            <pc:docMk/>
            <pc:sldMk cId="491963117" sldId="1126"/>
            <ac:picMk id="2050" creationId="{3BFB69CC-5B5F-41A7-8C13-9A8C2F7ADAF2}"/>
          </ac:picMkLst>
        </pc:picChg>
        <pc:picChg chg="del">
          <ac:chgData name="Chris Lima" userId="b5ea056ce2397b48" providerId="LiveId" clId="{EB23FD2B-0414-4B34-AEC8-839171318F27}" dt="2022-04-10T17:49:56.983" v="752" actId="478"/>
          <ac:picMkLst>
            <pc:docMk/>
            <pc:sldMk cId="491963117" sldId="1126"/>
            <ac:picMk id="9220" creationId="{8D8D2861-7A66-3D45-B263-488871FD113D}"/>
          </ac:picMkLst>
        </pc:picChg>
      </pc:sldChg>
      <pc:sldChg chg="delSp modSp del mod">
        <pc:chgData name="Chris Lima" userId="b5ea056ce2397b48" providerId="LiveId" clId="{EB23FD2B-0414-4B34-AEC8-839171318F27}" dt="2022-04-10T17:59:32.755" v="797" actId="47"/>
        <pc:sldMkLst>
          <pc:docMk/>
          <pc:sldMk cId="3568323007" sldId="1127"/>
        </pc:sldMkLst>
        <pc:spChg chg="mod">
          <ac:chgData name="Chris Lima" userId="b5ea056ce2397b48" providerId="LiveId" clId="{EB23FD2B-0414-4B34-AEC8-839171318F27}" dt="2022-04-10T17:53:14.445" v="764" actId="207"/>
          <ac:spMkLst>
            <pc:docMk/>
            <pc:sldMk cId="3568323007" sldId="1127"/>
            <ac:spMk id="13" creationId="{80214C85-4602-A64F-8A18-B940445EC2CA}"/>
          </ac:spMkLst>
        </pc:spChg>
        <pc:picChg chg="del">
          <ac:chgData name="Chris Lima" userId="b5ea056ce2397b48" providerId="LiveId" clId="{EB23FD2B-0414-4B34-AEC8-839171318F27}" dt="2022-04-10T17:53:20.935" v="765" actId="478"/>
          <ac:picMkLst>
            <pc:docMk/>
            <pc:sldMk cId="3568323007" sldId="1127"/>
            <ac:picMk id="4" creationId="{A6C57609-2981-6C4C-B547-1D9F8C46D452}"/>
          </ac:picMkLst>
        </pc:picChg>
      </pc:sldChg>
      <pc:sldChg chg="modSp mod">
        <pc:chgData name="Chris Lima" userId="b5ea056ce2397b48" providerId="LiveId" clId="{EB23FD2B-0414-4B34-AEC8-839171318F27}" dt="2022-04-10T17:53:45.561" v="772" actId="113"/>
        <pc:sldMkLst>
          <pc:docMk/>
          <pc:sldMk cId="3106047010" sldId="1128"/>
        </pc:sldMkLst>
        <pc:spChg chg="mod">
          <ac:chgData name="Chris Lima" userId="b5ea056ce2397b48" providerId="LiveId" clId="{EB23FD2B-0414-4B34-AEC8-839171318F27}" dt="2022-04-10T17:53:45.561" v="772" actId="113"/>
          <ac:spMkLst>
            <pc:docMk/>
            <pc:sldMk cId="3106047010" sldId="1128"/>
            <ac:spMk id="13" creationId="{80214C85-4602-A64F-8A18-B940445EC2CA}"/>
          </ac:spMkLst>
        </pc:spChg>
      </pc:sldChg>
      <pc:sldChg chg="modSp mod">
        <pc:chgData name="Chris Lima" userId="b5ea056ce2397b48" providerId="LiveId" clId="{EB23FD2B-0414-4B34-AEC8-839171318F27}" dt="2022-04-10T17:54:15.605" v="776" actId="207"/>
        <pc:sldMkLst>
          <pc:docMk/>
          <pc:sldMk cId="2469219723" sldId="1129"/>
        </pc:sldMkLst>
        <pc:spChg chg="mod">
          <ac:chgData name="Chris Lima" userId="b5ea056ce2397b48" providerId="LiveId" clId="{EB23FD2B-0414-4B34-AEC8-839171318F27}" dt="2022-04-10T17:54:15.605" v="776" actId="207"/>
          <ac:spMkLst>
            <pc:docMk/>
            <pc:sldMk cId="2469219723" sldId="1129"/>
            <ac:spMk id="13" creationId="{80214C85-4602-A64F-8A18-B940445EC2CA}"/>
          </ac:spMkLst>
        </pc:spChg>
      </pc:sldChg>
      <pc:sldChg chg="modSp mod">
        <pc:chgData name="Chris Lima" userId="b5ea056ce2397b48" providerId="LiveId" clId="{EB23FD2B-0414-4B34-AEC8-839171318F27}" dt="2022-04-10T17:54:29.370" v="777" actId="207"/>
        <pc:sldMkLst>
          <pc:docMk/>
          <pc:sldMk cId="4123545152" sldId="1130"/>
        </pc:sldMkLst>
        <pc:spChg chg="mod">
          <ac:chgData name="Chris Lima" userId="b5ea056ce2397b48" providerId="LiveId" clId="{EB23FD2B-0414-4B34-AEC8-839171318F27}" dt="2022-04-10T17:54:29.370" v="777" actId="207"/>
          <ac:spMkLst>
            <pc:docMk/>
            <pc:sldMk cId="4123545152" sldId="1130"/>
            <ac:spMk id="13" creationId="{80214C85-4602-A64F-8A18-B940445EC2CA}"/>
          </ac:spMkLst>
        </pc:spChg>
      </pc:sldChg>
      <pc:sldChg chg="delSp modSp mod">
        <pc:chgData name="Chris Lima" userId="b5ea056ce2397b48" providerId="LiveId" clId="{EB23FD2B-0414-4B34-AEC8-839171318F27}" dt="2022-04-10T17:56:05.270" v="796" actId="14100"/>
        <pc:sldMkLst>
          <pc:docMk/>
          <pc:sldMk cId="1140059853" sldId="1133"/>
        </pc:sldMkLst>
        <pc:spChg chg="mod">
          <ac:chgData name="Chris Lima" userId="b5ea056ce2397b48" providerId="LiveId" clId="{EB23FD2B-0414-4B34-AEC8-839171318F27}" dt="2022-04-10T17:56:05.270" v="796" actId="14100"/>
          <ac:spMkLst>
            <pc:docMk/>
            <pc:sldMk cId="1140059853" sldId="1133"/>
            <ac:spMk id="13" creationId="{80214C85-4602-A64F-8A18-B940445EC2CA}"/>
          </ac:spMkLst>
        </pc:spChg>
        <pc:picChg chg="del">
          <ac:chgData name="Chris Lima" userId="b5ea056ce2397b48" providerId="LiveId" clId="{EB23FD2B-0414-4B34-AEC8-839171318F27}" dt="2022-04-10T17:55:58.306" v="794" actId="478"/>
          <ac:picMkLst>
            <pc:docMk/>
            <pc:sldMk cId="1140059853" sldId="1133"/>
            <ac:picMk id="2050" creationId="{A0F6100E-C1F3-3A43-8CB8-F8292D5C85D8}"/>
          </ac:picMkLst>
        </pc:picChg>
      </pc:sldChg>
      <pc:sldChg chg="modSp mod">
        <pc:chgData name="Chris Lima" userId="b5ea056ce2397b48" providerId="LiveId" clId="{EB23FD2B-0414-4B34-AEC8-839171318F27}" dt="2022-04-10T18:01:44.716" v="831" actId="207"/>
        <pc:sldMkLst>
          <pc:docMk/>
          <pc:sldMk cId="3244700159" sldId="1134"/>
        </pc:sldMkLst>
        <pc:spChg chg="mod">
          <ac:chgData name="Chris Lima" userId="b5ea056ce2397b48" providerId="LiveId" clId="{EB23FD2B-0414-4B34-AEC8-839171318F27}" dt="2022-04-10T18:01:44.716" v="831" actId="207"/>
          <ac:spMkLst>
            <pc:docMk/>
            <pc:sldMk cId="3244700159" sldId="1134"/>
            <ac:spMk id="13" creationId="{80214C85-4602-A64F-8A18-B940445EC2CA}"/>
          </ac:spMkLst>
        </pc:spChg>
      </pc:sldChg>
      <pc:sldChg chg="modSp mod">
        <pc:chgData name="Chris Lima" userId="b5ea056ce2397b48" providerId="LiveId" clId="{EB23FD2B-0414-4B34-AEC8-839171318F27}" dt="2022-04-10T18:09:24.916" v="851" actId="114"/>
        <pc:sldMkLst>
          <pc:docMk/>
          <pc:sldMk cId="1346527598" sldId="1137"/>
        </pc:sldMkLst>
        <pc:spChg chg="mod">
          <ac:chgData name="Chris Lima" userId="b5ea056ce2397b48" providerId="LiveId" clId="{EB23FD2B-0414-4B34-AEC8-839171318F27}" dt="2022-04-10T18:09:24.916" v="851" actId="114"/>
          <ac:spMkLst>
            <pc:docMk/>
            <pc:sldMk cId="1346527598" sldId="1137"/>
            <ac:spMk id="4" creationId="{8D0325D3-2594-F943-977C-8C35DC1E15F0}"/>
          </ac:spMkLst>
        </pc:spChg>
      </pc:sldChg>
      <pc:sldChg chg="modSp mod modNotesTx">
        <pc:chgData name="Chris Lima" userId="b5ea056ce2397b48" providerId="LiveId" clId="{EB23FD2B-0414-4B34-AEC8-839171318F27}" dt="2022-04-10T20:52:39.383" v="967" actId="20577"/>
        <pc:sldMkLst>
          <pc:docMk/>
          <pc:sldMk cId="56122612" sldId="1139"/>
        </pc:sldMkLst>
        <pc:spChg chg="mod">
          <ac:chgData name="Chris Lima" userId="b5ea056ce2397b48" providerId="LiveId" clId="{EB23FD2B-0414-4B34-AEC8-839171318F27}" dt="2022-04-10T20:52:39.383" v="967" actId="20577"/>
          <ac:spMkLst>
            <pc:docMk/>
            <pc:sldMk cId="56122612" sldId="1139"/>
            <ac:spMk id="11" creationId="{37CE771C-1488-E947-BA79-5DCD9B975763}"/>
          </ac:spMkLst>
        </pc:spChg>
      </pc:sldChg>
      <pc:sldChg chg="modSp mod">
        <pc:chgData name="Chris Lima" userId="b5ea056ce2397b48" providerId="LiveId" clId="{EB23FD2B-0414-4B34-AEC8-839171318F27}" dt="2022-04-10T17:39:32.800" v="514" actId="207"/>
        <pc:sldMkLst>
          <pc:docMk/>
          <pc:sldMk cId="1395517297" sldId="1141"/>
        </pc:sldMkLst>
        <pc:spChg chg="mod">
          <ac:chgData name="Chris Lima" userId="b5ea056ce2397b48" providerId="LiveId" clId="{EB23FD2B-0414-4B34-AEC8-839171318F27}" dt="2022-04-10T17:39:32.800" v="514" actId="207"/>
          <ac:spMkLst>
            <pc:docMk/>
            <pc:sldMk cId="1395517297" sldId="1141"/>
            <ac:spMk id="11" creationId="{37CE771C-1488-E947-BA79-5DCD9B975763}"/>
          </ac:spMkLst>
        </pc:spChg>
      </pc:sldChg>
      <pc:sldChg chg="modNotesTx">
        <pc:chgData name="Chris Lima" userId="b5ea056ce2397b48" providerId="LiveId" clId="{EB23FD2B-0414-4B34-AEC8-839171318F27}" dt="2022-04-10T17:43:30.464" v="584"/>
        <pc:sldMkLst>
          <pc:docMk/>
          <pc:sldMk cId="1290504285" sldId="1142"/>
        </pc:sldMkLst>
      </pc:sldChg>
      <pc:sldChg chg="modSp mod modNotesTx">
        <pc:chgData name="Chris Lima" userId="b5ea056ce2397b48" providerId="LiveId" clId="{EB23FD2B-0414-4B34-AEC8-839171318F27}" dt="2022-04-10T17:43:42.532" v="585" actId="114"/>
        <pc:sldMkLst>
          <pc:docMk/>
          <pc:sldMk cId="3052337942" sldId="1144"/>
        </pc:sldMkLst>
        <pc:spChg chg="mod">
          <ac:chgData name="Chris Lima" userId="b5ea056ce2397b48" providerId="LiveId" clId="{EB23FD2B-0414-4B34-AEC8-839171318F27}" dt="2022-04-10T17:43:42.532" v="585" actId="114"/>
          <ac:spMkLst>
            <pc:docMk/>
            <pc:sldMk cId="3052337942" sldId="1144"/>
            <ac:spMk id="11" creationId="{37CE771C-1488-E947-BA79-5DCD9B975763}"/>
          </ac:spMkLst>
        </pc:spChg>
        <pc:picChg chg="mod">
          <ac:chgData name="Chris Lima" userId="b5ea056ce2397b48" providerId="LiveId" clId="{EB23FD2B-0414-4B34-AEC8-839171318F27}" dt="2022-04-10T17:41:52.352" v="574" actId="1076"/>
          <ac:picMkLst>
            <pc:docMk/>
            <pc:sldMk cId="3052337942" sldId="1144"/>
            <ac:picMk id="2050" creationId="{B2AC247F-8933-5B47-A711-DE29EDC4F84C}"/>
          </ac:picMkLst>
        </pc:picChg>
      </pc:sldChg>
      <pc:sldChg chg="modNotesTx">
        <pc:chgData name="Chris Lima" userId="b5ea056ce2397b48" providerId="LiveId" clId="{EB23FD2B-0414-4B34-AEC8-839171318F27}" dt="2022-04-10T17:43:14.341" v="582" actId="20577"/>
        <pc:sldMkLst>
          <pc:docMk/>
          <pc:sldMk cId="71230765" sldId="1145"/>
        </pc:sldMkLst>
      </pc:sldChg>
      <pc:sldChg chg="modSp mod">
        <pc:chgData name="Chris Lima" userId="b5ea056ce2397b48" providerId="LiveId" clId="{EB23FD2B-0414-4B34-AEC8-839171318F27}" dt="2022-04-10T17:44:09.230" v="588" actId="207"/>
        <pc:sldMkLst>
          <pc:docMk/>
          <pc:sldMk cId="446616030" sldId="1147"/>
        </pc:sldMkLst>
        <pc:spChg chg="mod">
          <ac:chgData name="Chris Lima" userId="b5ea056ce2397b48" providerId="LiveId" clId="{EB23FD2B-0414-4B34-AEC8-839171318F27}" dt="2022-04-10T17:44:09.230" v="588" actId="207"/>
          <ac:spMkLst>
            <pc:docMk/>
            <pc:sldMk cId="446616030" sldId="1147"/>
            <ac:spMk id="11" creationId="{37CE771C-1488-E947-BA79-5DCD9B975763}"/>
          </ac:spMkLst>
        </pc:spChg>
      </pc:sldChg>
      <pc:sldChg chg="modSp mod modNotesTx">
        <pc:chgData name="Chris Lima" userId="b5ea056ce2397b48" providerId="LiveId" clId="{EB23FD2B-0414-4B34-AEC8-839171318F27}" dt="2022-04-10T20:53:32.919" v="969" actId="20577"/>
        <pc:sldMkLst>
          <pc:docMk/>
          <pc:sldMk cId="1620571892" sldId="1148"/>
        </pc:sldMkLst>
        <pc:spChg chg="mod">
          <ac:chgData name="Chris Lima" userId="b5ea056ce2397b48" providerId="LiveId" clId="{EB23FD2B-0414-4B34-AEC8-839171318F27}" dt="2022-04-10T20:53:32.919" v="969" actId="20577"/>
          <ac:spMkLst>
            <pc:docMk/>
            <pc:sldMk cId="1620571892" sldId="1148"/>
            <ac:spMk id="11" creationId="{37CE771C-1488-E947-BA79-5DCD9B975763}"/>
          </ac:spMkLst>
        </pc:spChg>
        <pc:picChg chg="mod">
          <ac:chgData name="Chris Lima" userId="b5ea056ce2397b48" providerId="LiveId" clId="{EB23FD2B-0414-4B34-AEC8-839171318F27}" dt="2022-04-10T17:47:19.630" v="700" actId="1076"/>
          <ac:picMkLst>
            <pc:docMk/>
            <pc:sldMk cId="1620571892" sldId="1148"/>
            <ac:picMk id="6146" creationId="{7EFE7343-5CD2-D146-94CE-259603C26037}"/>
          </ac:picMkLst>
        </pc:picChg>
      </pc:sldChg>
      <pc:sldChg chg="modSp mod">
        <pc:chgData name="Chris Lima" userId="b5ea056ce2397b48" providerId="LiveId" clId="{EB23FD2B-0414-4B34-AEC8-839171318F27}" dt="2022-04-10T17:48:36.624" v="738" actId="20577"/>
        <pc:sldMkLst>
          <pc:docMk/>
          <pc:sldMk cId="32893368" sldId="1149"/>
        </pc:sldMkLst>
        <pc:spChg chg="mod">
          <ac:chgData name="Chris Lima" userId="b5ea056ce2397b48" providerId="LiveId" clId="{EB23FD2B-0414-4B34-AEC8-839171318F27}" dt="2022-04-10T17:48:36.624" v="738" actId="20577"/>
          <ac:spMkLst>
            <pc:docMk/>
            <pc:sldMk cId="32893368" sldId="1149"/>
            <ac:spMk id="13" creationId="{80214C85-4602-A64F-8A18-B940445EC2CA}"/>
          </ac:spMkLst>
        </pc:spChg>
      </pc:sldChg>
      <pc:sldChg chg="modSp mod">
        <pc:chgData name="Chris Lima" userId="b5ea056ce2397b48" providerId="LiveId" clId="{EB23FD2B-0414-4B34-AEC8-839171318F27}" dt="2022-04-10T17:49:15.037" v="740" actId="207"/>
        <pc:sldMkLst>
          <pc:docMk/>
          <pc:sldMk cId="2600391120" sldId="1151"/>
        </pc:sldMkLst>
        <pc:spChg chg="mod">
          <ac:chgData name="Chris Lima" userId="b5ea056ce2397b48" providerId="LiveId" clId="{EB23FD2B-0414-4B34-AEC8-839171318F27}" dt="2022-04-10T17:49:15.037" v="740" actId="207"/>
          <ac:spMkLst>
            <pc:docMk/>
            <pc:sldMk cId="2600391120" sldId="1151"/>
            <ac:spMk id="13" creationId="{80214C85-4602-A64F-8A18-B940445EC2CA}"/>
          </ac:spMkLst>
        </pc:spChg>
      </pc:sldChg>
      <pc:sldChg chg="modSp mod">
        <pc:chgData name="Chris Lima" userId="b5ea056ce2397b48" providerId="LiveId" clId="{EB23FD2B-0414-4B34-AEC8-839171318F27}" dt="2022-04-10T17:52:45.025" v="763" actId="113"/>
        <pc:sldMkLst>
          <pc:docMk/>
          <pc:sldMk cId="2420376652" sldId="1153"/>
        </pc:sldMkLst>
        <pc:spChg chg="mod">
          <ac:chgData name="Chris Lima" userId="b5ea056ce2397b48" providerId="LiveId" clId="{EB23FD2B-0414-4B34-AEC8-839171318F27}" dt="2022-04-10T17:52:45.025" v="763" actId="113"/>
          <ac:spMkLst>
            <pc:docMk/>
            <pc:sldMk cId="2420376652" sldId="1153"/>
            <ac:spMk id="13" creationId="{80214C85-4602-A64F-8A18-B940445EC2CA}"/>
          </ac:spMkLst>
        </pc:spChg>
      </pc:sldChg>
      <pc:sldChg chg="modSp mod">
        <pc:chgData name="Chris Lima" userId="b5ea056ce2397b48" providerId="LiveId" clId="{EB23FD2B-0414-4B34-AEC8-839171318F27}" dt="2022-04-10T17:53:54.842" v="775" actId="113"/>
        <pc:sldMkLst>
          <pc:docMk/>
          <pc:sldMk cId="3336059960" sldId="1155"/>
        </pc:sldMkLst>
        <pc:spChg chg="mod">
          <ac:chgData name="Chris Lima" userId="b5ea056ce2397b48" providerId="LiveId" clId="{EB23FD2B-0414-4B34-AEC8-839171318F27}" dt="2022-04-10T17:53:54.842" v="775" actId="113"/>
          <ac:spMkLst>
            <pc:docMk/>
            <pc:sldMk cId="3336059960" sldId="1155"/>
            <ac:spMk id="13" creationId="{80214C85-4602-A64F-8A18-B940445EC2CA}"/>
          </ac:spMkLst>
        </pc:spChg>
      </pc:sldChg>
      <pc:sldChg chg="modSp mod">
        <pc:chgData name="Chris Lima" userId="b5ea056ce2397b48" providerId="LiveId" clId="{EB23FD2B-0414-4B34-AEC8-839171318F27}" dt="2022-04-10T17:55:17.444" v="789" actId="1076"/>
        <pc:sldMkLst>
          <pc:docMk/>
          <pc:sldMk cId="1837737987" sldId="1157"/>
        </pc:sldMkLst>
        <pc:spChg chg="mod">
          <ac:chgData name="Chris Lima" userId="b5ea056ce2397b48" providerId="LiveId" clId="{EB23FD2B-0414-4B34-AEC8-839171318F27}" dt="2022-04-10T17:55:15.316" v="788" actId="14100"/>
          <ac:spMkLst>
            <pc:docMk/>
            <pc:sldMk cId="1837737987" sldId="1157"/>
            <ac:spMk id="13" creationId="{80214C85-4602-A64F-8A18-B940445EC2CA}"/>
          </ac:spMkLst>
        </pc:spChg>
        <pc:picChg chg="mod">
          <ac:chgData name="Chris Lima" userId="b5ea056ce2397b48" providerId="LiveId" clId="{EB23FD2B-0414-4B34-AEC8-839171318F27}" dt="2022-04-10T17:55:17.444" v="789" actId="1076"/>
          <ac:picMkLst>
            <pc:docMk/>
            <pc:sldMk cId="1837737987" sldId="1157"/>
            <ac:picMk id="3074" creationId="{000E7D31-C1B8-3E48-843D-7FA083FB9EA7}"/>
          </ac:picMkLst>
        </pc:picChg>
      </pc:sldChg>
      <pc:sldChg chg="modSp mod">
        <pc:chgData name="Chris Lima" userId="b5ea056ce2397b48" providerId="LiveId" clId="{EB23FD2B-0414-4B34-AEC8-839171318F27}" dt="2022-04-10T18:00:44.704" v="814" actId="207"/>
        <pc:sldMkLst>
          <pc:docMk/>
          <pc:sldMk cId="437167432" sldId="1158"/>
        </pc:sldMkLst>
        <pc:spChg chg="mod">
          <ac:chgData name="Chris Lima" userId="b5ea056ce2397b48" providerId="LiveId" clId="{EB23FD2B-0414-4B34-AEC8-839171318F27}" dt="2022-04-10T18:00:44.704" v="814" actId="207"/>
          <ac:spMkLst>
            <pc:docMk/>
            <pc:sldMk cId="437167432" sldId="1158"/>
            <ac:spMk id="13" creationId="{80214C85-4602-A64F-8A18-B940445EC2CA}"/>
          </ac:spMkLst>
        </pc:spChg>
      </pc:sldChg>
      <pc:sldChg chg="modSp mod">
        <pc:chgData name="Chris Lima" userId="b5ea056ce2397b48" providerId="LiveId" clId="{EB23FD2B-0414-4B34-AEC8-839171318F27}" dt="2022-04-10T20:55:14.125" v="972" actId="207"/>
        <pc:sldMkLst>
          <pc:docMk/>
          <pc:sldMk cId="3295707385" sldId="1159"/>
        </pc:sldMkLst>
        <pc:spChg chg="mod">
          <ac:chgData name="Chris Lima" userId="b5ea056ce2397b48" providerId="LiveId" clId="{EB23FD2B-0414-4B34-AEC8-839171318F27}" dt="2022-04-10T20:55:14.125" v="972" actId="207"/>
          <ac:spMkLst>
            <pc:docMk/>
            <pc:sldMk cId="3295707385" sldId="1159"/>
            <ac:spMk id="13" creationId="{80214C85-4602-A64F-8A18-B940445EC2CA}"/>
          </ac:spMkLst>
        </pc:spChg>
      </pc:sldChg>
      <pc:sldChg chg="modSp mod">
        <pc:chgData name="Chris Lima" userId="b5ea056ce2397b48" providerId="LiveId" clId="{EB23FD2B-0414-4B34-AEC8-839171318F27}" dt="2022-04-10T17:55:47.793" v="793" actId="114"/>
        <pc:sldMkLst>
          <pc:docMk/>
          <pc:sldMk cId="642846260" sldId="1161"/>
        </pc:sldMkLst>
        <pc:spChg chg="mod">
          <ac:chgData name="Chris Lima" userId="b5ea056ce2397b48" providerId="LiveId" clId="{EB23FD2B-0414-4B34-AEC8-839171318F27}" dt="2022-04-10T17:55:47.793" v="793" actId="114"/>
          <ac:spMkLst>
            <pc:docMk/>
            <pc:sldMk cId="642846260" sldId="1161"/>
            <ac:spMk id="13" creationId="{80214C85-4602-A64F-8A18-B940445EC2CA}"/>
          </ac:spMkLst>
        </pc:spChg>
      </pc:sldChg>
      <pc:sldChg chg="modSp mod">
        <pc:chgData name="Chris Lima" userId="b5ea056ce2397b48" providerId="LiveId" clId="{EB23FD2B-0414-4B34-AEC8-839171318F27}" dt="2022-04-10T18:00:25.057" v="810" actId="207"/>
        <pc:sldMkLst>
          <pc:docMk/>
          <pc:sldMk cId="2590609684" sldId="1163"/>
        </pc:sldMkLst>
        <pc:spChg chg="mod">
          <ac:chgData name="Chris Lima" userId="b5ea056ce2397b48" providerId="LiveId" clId="{EB23FD2B-0414-4B34-AEC8-839171318F27}" dt="2022-04-10T18:00:25.057" v="810" actId="207"/>
          <ac:spMkLst>
            <pc:docMk/>
            <pc:sldMk cId="2590609684" sldId="1163"/>
            <ac:spMk id="13" creationId="{80214C85-4602-A64F-8A18-B940445EC2CA}"/>
          </ac:spMkLst>
        </pc:spChg>
      </pc:sldChg>
      <pc:sldChg chg="modSp mod">
        <pc:chgData name="Chris Lima" userId="b5ea056ce2397b48" providerId="LiveId" clId="{EB23FD2B-0414-4B34-AEC8-839171318F27}" dt="2022-04-10T18:01:23.614" v="825" actId="114"/>
        <pc:sldMkLst>
          <pc:docMk/>
          <pc:sldMk cId="2921799532" sldId="1164"/>
        </pc:sldMkLst>
        <pc:spChg chg="mod">
          <ac:chgData name="Chris Lima" userId="b5ea056ce2397b48" providerId="LiveId" clId="{EB23FD2B-0414-4B34-AEC8-839171318F27}" dt="2022-04-10T18:01:23.614" v="825" actId="114"/>
          <ac:spMkLst>
            <pc:docMk/>
            <pc:sldMk cId="2921799532" sldId="1164"/>
            <ac:spMk id="13" creationId="{80214C85-4602-A64F-8A18-B940445EC2CA}"/>
          </ac:spMkLst>
        </pc:spChg>
      </pc:sldChg>
      <pc:sldChg chg="modSp mod">
        <pc:chgData name="Chris Lima" userId="b5ea056ce2397b48" providerId="LiveId" clId="{EB23FD2B-0414-4B34-AEC8-839171318F27}" dt="2022-04-10T18:00:52.814" v="817" actId="207"/>
        <pc:sldMkLst>
          <pc:docMk/>
          <pc:sldMk cId="2408710836" sldId="1165"/>
        </pc:sldMkLst>
        <pc:spChg chg="mod">
          <ac:chgData name="Chris Lima" userId="b5ea056ce2397b48" providerId="LiveId" clId="{EB23FD2B-0414-4B34-AEC8-839171318F27}" dt="2022-04-10T18:00:52.814" v="817" actId="207"/>
          <ac:spMkLst>
            <pc:docMk/>
            <pc:sldMk cId="2408710836" sldId="1165"/>
            <ac:spMk id="13" creationId="{80214C85-4602-A64F-8A18-B940445EC2CA}"/>
          </ac:spMkLst>
        </pc:spChg>
      </pc:sldChg>
      <pc:sldChg chg="del">
        <pc:chgData name="Chris Lima" userId="b5ea056ce2397b48" providerId="LiveId" clId="{EB23FD2B-0414-4B34-AEC8-839171318F27}" dt="2022-04-10T20:56:04.971" v="973" actId="47"/>
        <pc:sldMkLst>
          <pc:docMk/>
          <pc:sldMk cId="3733533223" sldId="1166"/>
        </pc:sldMkLst>
      </pc:sldChg>
      <pc:sldChg chg="modSp mod">
        <pc:chgData name="Chris Lima" userId="b5ea056ce2397b48" providerId="LiveId" clId="{EB23FD2B-0414-4B34-AEC8-839171318F27}" dt="2022-04-10T18:01:59.701" v="837" actId="113"/>
        <pc:sldMkLst>
          <pc:docMk/>
          <pc:sldMk cId="857239167" sldId="1167"/>
        </pc:sldMkLst>
        <pc:spChg chg="mod">
          <ac:chgData name="Chris Lima" userId="b5ea056ce2397b48" providerId="LiveId" clId="{EB23FD2B-0414-4B34-AEC8-839171318F27}" dt="2022-04-10T18:01:59.701" v="837" actId="113"/>
          <ac:spMkLst>
            <pc:docMk/>
            <pc:sldMk cId="857239167" sldId="1167"/>
            <ac:spMk id="13" creationId="{80214C85-4602-A64F-8A18-B940445EC2CA}"/>
          </ac:spMkLst>
        </pc:spChg>
      </pc:sldChg>
      <pc:sldChg chg="addSp delSp modSp mod">
        <pc:chgData name="Chris Lima" userId="b5ea056ce2397b48" providerId="LiveId" clId="{EB23FD2B-0414-4B34-AEC8-839171318F27}" dt="2022-04-10T18:08:31.043" v="842" actId="1076"/>
        <pc:sldMkLst>
          <pc:docMk/>
          <pc:sldMk cId="2514497891" sldId="1168"/>
        </pc:sldMkLst>
        <pc:picChg chg="del">
          <ac:chgData name="Chris Lima" userId="b5ea056ce2397b48" providerId="LiveId" clId="{EB23FD2B-0414-4B34-AEC8-839171318F27}" dt="2022-04-10T18:08:25.717" v="838" actId="478"/>
          <ac:picMkLst>
            <pc:docMk/>
            <pc:sldMk cId="2514497891" sldId="1168"/>
            <ac:picMk id="3" creationId="{21EA697F-EC89-A941-89EA-AD1E95AB8476}"/>
          </ac:picMkLst>
        </pc:picChg>
        <pc:picChg chg="add mod">
          <ac:chgData name="Chris Lima" userId="b5ea056ce2397b48" providerId="LiveId" clId="{EB23FD2B-0414-4B34-AEC8-839171318F27}" dt="2022-04-10T18:08:31.043" v="842" actId="1076"/>
          <ac:picMkLst>
            <pc:docMk/>
            <pc:sldMk cId="2514497891" sldId="1168"/>
            <ac:picMk id="5" creationId="{FDC3B7FD-E45D-4B64-80D5-24DC9ED3655F}"/>
          </ac:picMkLst>
        </pc:picChg>
      </pc:sldChg>
      <pc:sldChg chg="del">
        <pc:chgData name="Chris Lima" userId="b5ea056ce2397b48" providerId="LiveId" clId="{EB23FD2B-0414-4B34-AEC8-839171318F27}" dt="2022-04-10T18:08:57.806" v="843" actId="47"/>
        <pc:sldMkLst>
          <pc:docMk/>
          <pc:sldMk cId="1080536024" sldId="1169"/>
        </pc:sldMkLst>
      </pc:sldChg>
      <pc:sldChg chg="modSp mod">
        <pc:chgData name="Chris Lima" userId="b5ea056ce2397b48" providerId="LiveId" clId="{EB23FD2B-0414-4B34-AEC8-839171318F27}" dt="2022-04-10T18:09:46.847" v="856" actId="113"/>
        <pc:sldMkLst>
          <pc:docMk/>
          <pc:sldMk cId="4187243057" sldId="1171"/>
        </pc:sldMkLst>
        <pc:spChg chg="mod">
          <ac:chgData name="Chris Lima" userId="b5ea056ce2397b48" providerId="LiveId" clId="{EB23FD2B-0414-4B34-AEC8-839171318F27}" dt="2022-04-10T18:09:46.847" v="856" actId="113"/>
          <ac:spMkLst>
            <pc:docMk/>
            <pc:sldMk cId="4187243057" sldId="1171"/>
            <ac:spMk id="4" creationId="{8D0325D3-2594-F943-977C-8C35DC1E15F0}"/>
          </ac:spMkLst>
        </pc:spChg>
      </pc:sldChg>
      <pc:sldChg chg="modSp mod">
        <pc:chgData name="Chris Lima" userId="b5ea056ce2397b48" providerId="LiveId" clId="{EB23FD2B-0414-4B34-AEC8-839171318F27}" dt="2022-04-10T18:09:55.560" v="858" actId="113"/>
        <pc:sldMkLst>
          <pc:docMk/>
          <pc:sldMk cId="294897536" sldId="1172"/>
        </pc:sldMkLst>
        <pc:spChg chg="mod">
          <ac:chgData name="Chris Lima" userId="b5ea056ce2397b48" providerId="LiveId" clId="{EB23FD2B-0414-4B34-AEC8-839171318F27}" dt="2022-04-10T18:09:55.560" v="858" actId="113"/>
          <ac:spMkLst>
            <pc:docMk/>
            <pc:sldMk cId="294897536" sldId="1172"/>
            <ac:spMk id="4" creationId="{8D0325D3-2594-F943-977C-8C35DC1E15F0}"/>
          </ac:spMkLst>
        </pc:spChg>
      </pc:sldChg>
      <pc:sldChg chg="modSp mod">
        <pc:chgData name="Chris Lima" userId="b5ea056ce2397b48" providerId="LiveId" clId="{EB23FD2B-0414-4B34-AEC8-839171318F27}" dt="2022-04-10T18:10:41.794" v="862" actId="207"/>
        <pc:sldMkLst>
          <pc:docMk/>
          <pc:sldMk cId="527229362" sldId="1173"/>
        </pc:sldMkLst>
        <pc:spChg chg="mod">
          <ac:chgData name="Chris Lima" userId="b5ea056ce2397b48" providerId="LiveId" clId="{EB23FD2B-0414-4B34-AEC8-839171318F27}" dt="2022-04-10T18:10:41.794" v="862" actId="207"/>
          <ac:spMkLst>
            <pc:docMk/>
            <pc:sldMk cId="527229362" sldId="1173"/>
            <ac:spMk id="4" creationId="{8D0325D3-2594-F943-977C-8C35DC1E15F0}"/>
          </ac:spMkLst>
        </pc:spChg>
      </pc:sldChg>
      <pc:sldChg chg="addSp modSp mod">
        <pc:chgData name="Chris Lima" userId="b5ea056ce2397b48" providerId="LiveId" clId="{EB23FD2B-0414-4B34-AEC8-839171318F27}" dt="2022-04-10T18:16:33.056" v="965" actId="1076"/>
        <pc:sldMkLst>
          <pc:docMk/>
          <pc:sldMk cId="1331550066" sldId="1175"/>
        </pc:sldMkLst>
        <pc:spChg chg="mod">
          <ac:chgData name="Chris Lima" userId="b5ea056ce2397b48" providerId="LiveId" clId="{EB23FD2B-0414-4B34-AEC8-839171318F27}" dt="2022-04-10T18:15:57.113" v="961" actId="404"/>
          <ac:spMkLst>
            <pc:docMk/>
            <pc:sldMk cId="1331550066" sldId="1175"/>
            <ac:spMk id="4" creationId="{8D0325D3-2594-F943-977C-8C35DC1E15F0}"/>
          </ac:spMkLst>
        </pc:spChg>
        <pc:picChg chg="add mod">
          <ac:chgData name="Chris Lima" userId="b5ea056ce2397b48" providerId="LiveId" clId="{EB23FD2B-0414-4B34-AEC8-839171318F27}" dt="2022-04-10T18:16:07.017" v="963" actId="1076"/>
          <ac:picMkLst>
            <pc:docMk/>
            <pc:sldMk cId="1331550066" sldId="1175"/>
            <ac:picMk id="5" creationId="{0989E0F4-B76B-48C1-AB24-2CE506319BD7}"/>
          </ac:picMkLst>
        </pc:picChg>
        <pc:picChg chg="add mod">
          <ac:chgData name="Chris Lima" userId="b5ea056ce2397b48" providerId="LiveId" clId="{EB23FD2B-0414-4B34-AEC8-839171318F27}" dt="2022-04-10T18:16:33.056" v="965" actId="1076"/>
          <ac:picMkLst>
            <pc:docMk/>
            <pc:sldMk cId="1331550066" sldId="1175"/>
            <ac:picMk id="7" creationId="{E27238EC-A0BF-4B1E-BB99-AB28B149AC91}"/>
          </ac:picMkLst>
        </pc:picChg>
      </pc:sldChg>
      <pc:sldChg chg="modSp mod">
        <pc:chgData name="Chris Lima" userId="b5ea056ce2397b48" providerId="LiveId" clId="{EB23FD2B-0414-4B34-AEC8-839171318F27}" dt="2022-04-10T18:11:18.759" v="863" actId="207"/>
        <pc:sldMkLst>
          <pc:docMk/>
          <pc:sldMk cId="1645676902" sldId="1177"/>
        </pc:sldMkLst>
        <pc:spChg chg="mod">
          <ac:chgData name="Chris Lima" userId="b5ea056ce2397b48" providerId="LiveId" clId="{EB23FD2B-0414-4B34-AEC8-839171318F27}" dt="2022-04-10T18:11:18.759" v="863" actId="207"/>
          <ac:spMkLst>
            <pc:docMk/>
            <pc:sldMk cId="1645676902" sldId="1177"/>
            <ac:spMk id="4" creationId="{8D0325D3-2594-F943-977C-8C35DC1E15F0}"/>
          </ac:spMkLst>
        </pc:spChg>
      </pc:sldChg>
      <pc:sldChg chg="addSp modSp mod">
        <pc:chgData name="Chris Lima" userId="b5ea056ce2397b48" providerId="LiveId" clId="{EB23FD2B-0414-4B34-AEC8-839171318F27}" dt="2022-04-10T18:13:34.817" v="904" actId="1076"/>
        <pc:sldMkLst>
          <pc:docMk/>
          <pc:sldMk cId="19901120" sldId="1178"/>
        </pc:sldMkLst>
        <pc:spChg chg="mod">
          <ac:chgData name="Chris Lima" userId="b5ea056ce2397b48" providerId="LiveId" clId="{EB23FD2B-0414-4B34-AEC8-839171318F27}" dt="2022-04-10T18:13:25.892" v="899" actId="20577"/>
          <ac:spMkLst>
            <pc:docMk/>
            <pc:sldMk cId="19901120" sldId="1178"/>
            <ac:spMk id="4" creationId="{8D0325D3-2594-F943-977C-8C35DC1E15F0}"/>
          </ac:spMkLst>
        </pc:spChg>
        <pc:picChg chg="add mod">
          <ac:chgData name="Chris Lima" userId="b5ea056ce2397b48" providerId="LiveId" clId="{EB23FD2B-0414-4B34-AEC8-839171318F27}" dt="2022-04-10T18:13:34.817" v="904" actId="1076"/>
          <ac:picMkLst>
            <pc:docMk/>
            <pc:sldMk cId="19901120" sldId="1178"/>
            <ac:picMk id="3074" creationId="{62885A8B-10E2-44D2-AEB3-80931994AF46}"/>
          </ac:picMkLst>
        </pc:picChg>
      </pc:sldChg>
      <pc:sldChg chg="addSp delSp modSp add del mod">
        <pc:chgData name="Chris Lima" userId="b5ea056ce2397b48" providerId="LiveId" clId="{EB23FD2B-0414-4B34-AEC8-839171318F27}" dt="2022-04-10T18:15:42.304" v="955" actId="47"/>
        <pc:sldMkLst>
          <pc:docMk/>
          <pc:sldMk cId="2027858674" sldId="1179"/>
        </pc:sldMkLst>
        <pc:spChg chg="add mod">
          <ac:chgData name="Chris Lima" userId="b5ea056ce2397b48" providerId="LiveId" clId="{EB23FD2B-0414-4B34-AEC8-839171318F27}" dt="2022-04-10T18:15:37.175" v="951"/>
          <ac:spMkLst>
            <pc:docMk/>
            <pc:sldMk cId="2027858674" sldId="1179"/>
            <ac:spMk id="3" creationId="{1D920579-912A-4FC8-B034-169CCE0832CB}"/>
          </ac:spMkLst>
        </pc:spChg>
        <pc:spChg chg="del mod">
          <ac:chgData name="Chris Lima" userId="b5ea056ce2397b48" providerId="LiveId" clId="{EB23FD2B-0414-4B34-AEC8-839171318F27}" dt="2022-04-10T18:15:38.123" v="953"/>
          <ac:spMkLst>
            <pc:docMk/>
            <pc:sldMk cId="2027858674" sldId="1179"/>
            <ac:spMk id="4" creationId="{8D0325D3-2594-F943-977C-8C35DC1E15F0}"/>
          </ac:spMkLst>
        </pc:spChg>
        <pc:spChg chg="add mod">
          <ac:chgData name="Chris Lima" userId="b5ea056ce2397b48" providerId="LiveId" clId="{EB23FD2B-0414-4B34-AEC8-839171318F27}" dt="2022-04-10T18:15:40.330" v="954"/>
          <ac:spMkLst>
            <pc:docMk/>
            <pc:sldMk cId="2027858674" sldId="1179"/>
            <ac:spMk id="5" creationId="{66DEC0FA-928E-4567-B3FD-02D45E163A3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7564D-71EF-4559-8E77-45A390238EEB}" type="datetimeFigureOut">
              <a:rPr lang="pt-BR" smtClean="0"/>
              <a:t>10/04/2022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9ACD5-4C9B-4837-B662-BBA81CE801D1}" type="slidenum">
              <a:rPr lang="pt-BR" smtClean="0"/>
              <a:t>‹#›</a:t>
            </a:fld>
            <a:endParaRPr lang="pt-BR"/>
          </a:p>
        </p:txBody>
      </p:sp>
    </p:spTree>
    <p:extLst>
      <p:ext uri="{BB962C8B-B14F-4D97-AF65-F5344CB8AC3E}">
        <p14:creationId xmlns:p14="http://schemas.microsoft.com/office/powerpoint/2010/main" val="3474725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67105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a:t>
            </a:fld>
            <a:endParaRPr lang="pt-BR"/>
          </a:p>
        </p:txBody>
      </p:sp>
    </p:spTree>
    <p:extLst>
      <p:ext uri="{BB962C8B-B14F-4D97-AF65-F5344CB8AC3E}">
        <p14:creationId xmlns:p14="http://schemas.microsoft.com/office/powerpoint/2010/main" val="4990861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100</a:t>
            </a:fld>
            <a:endParaRPr lang="pt-BR"/>
          </a:p>
        </p:txBody>
      </p:sp>
    </p:spTree>
    <p:extLst>
      <p:ext uri="{BB962C8B-B14F-4D97-AF65-F5344CB8AC3E}">
        <p14:creationId xmlns:p14="http://schemas.microsoft.com/office/powerpoint/2010/main" val="42025523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101</a:t>
            </a:fld>
            <a:endParaRPr lang="pt-BR"/>
          </a:p>
        </p:txBody>
      </p:sp>
    </p:spTree>
    <p:extLst>
      <p:ext uri="{BB962C8B-B14F-4D97-AF65-F5344CB8AC3E}">
        <p14:creationId xmlns:p14="http://schemas.microsoft.com/office/powerpoint/2010/main" val="30378900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102</a:t>
            </a:fld>
            <a:endParaRPr lang="pt-BR"/>
          </a:p>
        </p:txBody>
      </p:sp>
    </p:spTree>
    <p:extLst>
      <p:ext uri="{BB962C8B-B14F-4D97-AF65-F5344CB8AC3E}">
        <p14:creationId xmlns:p14="http://schemas.microsoft.com/office/powerpoint/2010/main" val="22182150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103</a:t>
            </a:fld>
            <a:endParaRPr lang="pt-BR"/>
          </a:p>
        </p:txBody>
      </p:sp>
    </p:spTree>
    <p:extLst>
      <p:ext uri="{BB962C8B-B14F-4D97-AF65-F5344CB8AC3E}">
        <p14:creationId xmlns:p14="http://schemas.microsoft.com/office/powerpoint/2010/main" val="3463061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104</a:t>
            </a:fld>
            <a:endParaRPr lang="pt-BR"/>
          </a:p>
        </p:txBody>
      </p:sp>
    </p:spTree>
    <p:extLst>
      <p:ext uri="{BB962C8B-B14F-4D97-AF65-F5344CB8AC3E}">
        <p14:creationId xmlns:p14="http://schemas.microsoft.com/office/powerpoint/2010/main" val="18282689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105</a:t>
            </a:fld>
            <a:endParaRPr lang="pt-BR"/>
          </a:p>
        </p:txBody>
      </p:sp>
    </p:spTree>
    <p:extLst>
      <p:ext uri="{BB962C8B-B14F-4D97-AF65-F5344CB8AC3E}">
        <p14:creationId xmlns:p14="http://schemas.microsoft.com/office/powerpoint/2010/main" val="36516223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106</a:t>
            </a:fld>
            <a:endParaRPr lang="pt-BR"/>
          </a:p>
        </p:txBody>
      </p:sp>
    </p:spTree>
    <p:extLst>
      <p:ext uri="{BB962C8B-B14F-4D97-AF65-F5344CB8AC3E}">
        <p14:creationId xmlns:p14="http://schemas.microsoft.com/office/powerpoint/2010/main" val="31963631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107</a:t>
            </a:fld>
            <a:endParaRPr lang="pt-BR"/>
          </a:p>
        </p:txBody>
      </p:sp>
    </p:spTree>
    <p:extLst>
      <p:ext uri="{BB962C8B-B14F-4D97-AF65-F5344CB8AC3E}">
        <p14:creationId xmlns:p14="http://schemas.microsoft.com/office/powerpoint/2010/main" val="934749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108</a:t>
            </a:fld>
            <a:endParaRPr lang="pt-BR"/>
          </a:p>
        </p:txBody>
      </p:sp>
    </p:spTree>
    <p:extLst>
      <p:ext uri="{BB962C8B-B14F-4D97-AF65-F5344CB8AC3E}">
        <p14:creationId xmlns:p14="http://schemas.microsoft.com/office/powerpoint/2010/main" val="36362102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109</a:t>
            </a:fld>
            <a:endParaRPr lang="pt-BR"/>
          </a:p>
        </p:txBody>
      </p:sp>
    </p:spTree>
    <p:extLst>
      <p:ext uri="{BB962C8B-B14F-4D97-AF65-F5344CB8AC3E}">
        <p14:creationId xmlns:p14="http://schemas.microsoft.com/office/powerpoint/2010/main" val="17860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a:t>
            </a:fld>
            <a:endParaRPr lang="pt-BR"/>
          </a:p>
        </p:txBody>
      </p:sp>
    </p:spTree>
    <p:extLst>
      <p:ext uri="{BB962C8B-B14F-4D97-AF65-F5344CB8AC3E}">
        <p14:creationId xmlns:p14="http://schemas.microsoft.com/office/powerpoint/2010/main" val="35298625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110</a:t>
            </a:fld>
            <a:endParaRPr lang="pt-BR"/>
          </a:p>
        </p:txBody>
      </p:sp>
    </p:spTree>
    <p:extLst>
      <p:ext uri="{BB962C8B-B14F-4D97-AF65-F5344CB8AC3E}">
        <p14:creationId xmlns:p14="http://schemas.microsoft.com/office/powerpoint/2010/main" val="20800091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111</a:t>
            </a:fld>
            <a:endParaRPr lang="pt-BR"/>
          </a:p>
        </p:txBody>
      </p:sp>
    </p:spTree>
    <p:extLst>
      <p:ext uri="{BB962C8B-B14F-4D97-AF65-F5344CB8AC3E}">
        <p14:creationId xmlns:p14="http://schemas.microsoft.com/office/powerpoint/2010/main" val="26476730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112</a:t>
            </a:fld>
            <a:endParaRPr lang="pt-BR"/>
          </a:p>
        </p:txBody>
      </p:sp>
    </p:spTree>
    <p:extLst>
      <p:ext uri="{BB962C8B-B14F-4D97-AF65-F5344CB8AC3E}">
        <p14:creationId xmlns:p14="http://schemas.microsoft.com/office/powerpoint/2010/main" val="22703387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113</a:t>
            </a:fld>
            <a:endParaRPr lang="pt-BR"/>
          </a:p>
        </p:txBody>
      </p:sp>
    </p:spTree>
    <p:extLst>
      <p:ext uri="{BB962C8B-B14F-4D97-AF65-F5344CB8AC3E}">
        <p14:creationId xmlns:p14="http://schemas.microsoft.com/office/powerpoint/2010/main" val="14503937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114</a:t>
            </a:fld>
            <a:endParaRPr lang="pt-BR"/>
          </a:p>
        </p:txBody>
      </p:sp>
    </p:spTree>
    <p:extLst>
      <p:ext uri="{BB962C8B-B14F-4D97-AF65-F5344CB8AC3E}">
        <p14:creationId xmlns:p14="http://schemas.microsoft.com/office/powerpoint/2010/main" val="36577700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115</a:t>
            </a:fld>
            <a:endParaRPr lang="pt-BR"/>
          </a:p>
        </p:txBody>
      </p:sp>
    </p:spTree>
    <p:extLst>
      <p:ext uri="{BB962C8B-B14F-4D97-AF65-F5344CB8AC3E}">
        <p14:creationId xmlns:p14="http://schemas.microsoft.com/office/powerpoint/2010/main" val="13306007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116</a:t>
            </a:fld>
            <a:endParaRPr lang="pt-BR"/>
          </a:p>
        </p:txBody>
      </p:sp>
    </p:spTree>
    <p:extLst>
      <p:ext uri="{BB962C8B-B14F-4D97-AF65-F5344CB8AC3E}">
        <p14:creationId xmlns:p14="http://schemas.microsoft.com/office/powerpoint/2010/main" val="9748213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117</a:t>
            </a:fld>
            <a:endParaRPr lang="pt-BR"/>
          </a:p>
        </p:txBody>
      </p:sp>
    </p:spTree>
    <p:extLst>
      <p:ext uri="{BB962C8B-B14F-4D97-AF65-F5344CB8AC3E}">
        <p14:creationId xmlns:p14="http://schemas.microsoft.com/office/powerpoint/2010/main" val="1894908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118</a:t>
            </a:fld>
            <a:endParaRPr lang="pt-BR"/>
          </a:p>
        </p:txBody>
      </p:sp>
    </p:spTree>
    <p:extLst>
      <p:ext uri="{BB962C8B-B14F-4D97-AF65-F5344CB8AC3E}">
        <p14:creationId xmlns:p14="http://schemas.microsoft.com/office/powerpoint/2010/main" val="40388727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119</a:t>
            </a:fld>
            <a:endParaRPr lang="pt-BR"/>
          </a:p>
        </p:txBody>
      </p:sp>
    </p:spTree>
    <p:extLst>
      <p:ext uri="{BB962C8B-B14F-4D97-AF65-F5344CB8AC3E}">
        <p14:creationId xmlns:p14="http://schemas.microsoft.com/office/powerpoint/2010/main" val="64657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12</a:t>
            </a:fld>
            <a:endParaRPr lang="pt-BR"/>
          </a:p>
        </p:txBody>
      </p:sp>
    </p:spTree>
    <p:extLst>
      <p:ext uri="{BB962C8B-B14F-4D97-AF65-F5344CB8AC3E}">
        <p14:creationId xmlns:p14="http://schemas.microsoft.com/office/powerpoint/2010/main" val="35273727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120</a:t>
            </a:fld>
            <a:endParaRPr lang="pt-BR"/>
          </a:p>
        </p:txBody>
      </p:sp>
    </p:spTree>
    <p:extLst>
      <p:ext uri="{BB962C8B-B14F-4D97-AF65-F5344CB8AC3E}">
        <p14:creationId xmlns:p14="http://schemas.microsoft.com/office/powerpoint/2010/main" val="37460940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041816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9337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13</a:t>
            </a:fld>
            <a:endParaRPr lang="pt-BR"/>
          </a:p>
        </p:txBody>
      </p:sp>
    </p:spTree>
    <p:extLst>
      <p:ext uri="{BB962C8B-B14F-4D97-AF65-F5344CB8AC3E}">
        <p14:creationId xmlns:p14="http://schemas.microsoft.com/office/powerpoint/2010/main" val="9947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14</a:t>
            </a:fld>
            <a:endParaRPr lang="pt-BR"/>
          </a:p>
        </p:txBody>
      </p:sp>
    </p:spTree>
    <p:extLst>
      <p:ext uri="{BB962C8B-B14F-4D97-AF65-F5344CB8AC3E}">
        <p14:creationId xmlns:p14="http://schemas.microsoft.com/office/powerpoint/2010/main" val="296653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15</a:t>
            </a:fld>
            <a:endParaRPr lang="pt-BR"/>
          </a:p>
        </p:txBody>
      </p:sp>
    </p:spTree>
    <p:extLst>
      <p:ext uri="{BB962C8B-B14F-4D97-AF65-F5344CB8AC3E}">
        <p14:creationId xmlns:p14="http://schemas.microsoft.com/office/powerpoint/2010/main" val="4190354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16</a:t>
            </a:fld>
            <a:endParaRPr lang="pt-BR"/>
          </a:p>
        </p:txBody>
      </p:sp>
    </p:spTree>
    <p:extLst>
      <p:ext uri="{BB962C8B-B14F-4D97-AF65-F5344CB8AC3E}">
        <p14:creationId xmlns:p14="http://schemas.microsoft.com/office/powerpoint/2010/main" val="2292312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17</a:t>
            </a:fld>
            <a:endParaRPr lang="pt-BR"/>
          </a:p>
        </p:txBody>
      </p:sp>
    </p:spTree>
    <p:extLst>
      <p:ext uri="{BB962C8B-B14F-4D97-AF65-F5344CB8AC3E}">
        <p14:creationId xmlns:p14="http://schemas.microsoft.com/office/powerpoint/2010/main" val="355011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18</a:t>
            </a:fld>
            <a:endParaRPr lang="pt-BR"/>
          </a:p>
        </p:txBody>
      </p:sp>
    </p:spTree>
    <p:extLst>
      <p:ext uri="{BB962C8B-B14F-4D97-AF65-F5344CB8AC3E}">
        <p14:creationId xmlns:p14="http://schemas.microsoft.com/office/powerpoint/2010/main" val="50448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19</a:t>
            </a:fld>
            <a:endParaRPr lang="pt-BR"/>
          </a:p>
        </p:txBody>
      </p:sp>
    </p:spTree>
    <p:extLst>
      <p:ext uri="{BB962C8B-B14F-4D97-AF65-F5344CB8AC3E}">
        <p14:creationId xmlns:p14="http://schemas.microsoft.com/office/powerpoint/2010/main" val="416049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a:t>
            </a:fld>
            <a:endParaRPr lang="pt-BR"/>
          </a:p>
        </p:txBody>
      </p:sp>
    </p:spTree>
    <p:extLst>
      <p:ext uri="{BB962C8B-B14F-4D97-AF65-F5344CB8AC3E}">
        <p14:creationId xmlns:p14="http://schemas.microsoft.com/office/powerpoint/2010/main" val="232096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20</a:t>
            </a:fld>
            <a:endParaRPr lang="pt-BR"/>
          </a:p>
        </p:txBody>
      </p:sp>
    </p:spTree>
    <p:extLst>
      <p:ext uri="{BB962C8B-B14F-4D97-AF65-F5344CB8AC3E}">
        <p14:creationId xmlns:p14="http://schemas.microsoft.com/office/powerpoint/2010/main" val="3844922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21</a:t>
            </a:fld>
            <a:endParaRPr lang="pt-BR"/>
          </a:p>
        </p:txBody>
      </p:sp>
    </p:spTree>
    <p:extLst>
      <p:ext uri="{BB962C8B-B14F-4D97-AF65-F5344CB8AC3E}">
        <p14:creationId xmlns:p14="http://schemas.microsoft.com/office/powerpoint/2010/main" val="243263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Crie um processo repetível e confiável para entrega de software</a:t>
            </a:r>
            <a:r>
              <a:rPr lang="pt-BR" b="0" i="0" dirty="0">
                <a:solidFill>
                  <a:srgbClr val="111111"/>
                </a:solidFill>
                <a:effectLst/>
                <a:latin typeface="-apple-system"/>
              </a:rPr>
              <a:t>. Esse princípio é o mais importante deles. A ideia é que a entrega de software não pode ser um evento traumático, com passos manuais e sujeitos a surpresas. Em vez disso, colocar um software em produção deve ser tão simples como apertar um botão.</a:t>
            </a:r>
          </a:p>
          <a:p>
            <a:pPr algn="l">
              <a:buFont typeface="Arial" panose="020B0604020202020204" pitchFamily="34" charset="0"/>
              <a:buChar char="•"/>
            </a:pPr>
            <a:r>
              <a:rPr lang="pt-BR" b="1" i="0" dirty="0">
                <a:solidFill>
                  <a:srgbClr val="111111"/>
                </a:solidFill>
                <a:effectLst/>
                <a:latin typeface="-apple-system"/>
              </a:rPr>
              <a:t>Automatize tudo que for possível</a:t>
            </a:r>
            <a:r>
              <a:rPr lang="pt-BR" b="0" i="0" dirty="0">
                <a:solidFill>
                  <a:srgbClr val="111111"/>
                </a:solidFill>
                <a:effectLst/>
                <a:latin typeface="-apple-system"/>
              </a:rPr>
              <a:t>. Na verdade, esse princípio é um pré-requisito do princípio anterior. Advoga-se que todos os passos para entrega de um software devem ser automáticos, incluindo seu </a:t>
            </a:r>
            <a:r>
              <a:rPr lang="pt-BR" b="0" i="1" dirty="0">
                <a:solidFill>
                  <a:srgbClr val="111111"/>
                </a:solidFill>
                <a:effectLst/>
                <a:latin typeface="-apple-system"/>
              </a:rPr>
              <a:t>build</a:t>
            </a:r>
            <a:r>
              <a:rPr lang="pt-BR" b="0" i="0" dirty="0">
                <a:solidFill>
                  <a:srgbClr val="111111"/>
                </a:solidFill>
                <a:effectLst/>
                <a:latin typeface="-apple-system"/>
              </a:rPr>
              <a:t>, a execução dos testes, a configuração e ativação dos servidores e da rede, a carga do banco de dados, etc. De novo, idealmente, queremos apertar um botão e, em seguida, ver o sistema em produção.</a:t>
            </a:r>
          </a:p>
          <a:p>
            <a:pPr algn="l">
              <a:buFont typeface="Arial" panose="020B0604020202020204" pitchFamily="34" charset="0"/>
              <a:buChar char="•"/>
            </a:pPr>
            <a:r>
              <a:rPr lang="pt-BR" b="1" i="0" dirty="0">
                <a:solidFill>
                  <a:srgbClr val="111111"/>
                </a:solidFill>
                <a:effectLst/>
                <a:latin typeface="-apple-system"/>
              </a:rPr>
              <a:t>Mantenha tudo em um sistema de controle de versões</a:t>
            </a:r>
            <a:r>
              <a:rPr lang="pt-BR" b="0" i="0" dirty="0">
                <a:solidFill>
                  <a:srgbClr val="111111"/>
                </a:solidFill>
                <a:effectLst/>
                <a:latin typeface="-apple-system"/>
              </a:rPr>
              <a:t>. Tudo no enunciado do princípio refere-se não apenas a todo o código fonte, mas também arquivos e scripts de administração do sistema, documentação, páginas Web, arquivos de dados, etc. Consequentemente, deve ser simples restaurar e voltar o sistema para um estado anterior. Neste capítulo, iniciaremos estudando alguns conceitos básicos de </a:t>
            </a:r>
            <a:r>
              <a:rPr lang="pt-BR" b="1" i="0" dirty="0">
                <a:solidFill>
                  <a:srgbClr val="111111"/>
                </a:solidFill>
                <a:effectLst/>
                <a:latin typeface="-apple-system"/>
              </a:rPr>
              <a:t>Controle de Versões</a:t>
            </a:r>
            <a:r>
              <a:rPr lang="pt-BR" b="0" i="0" dirty="0">
                <a:solidFill>
                  <a:srgbClr val="111111"/>
                </a:solidFill>
                <a:effectLst/>
                <a:latin typeface="-apple-system"/>
              </a:rPr>
              <a:t>, na Seção 10.2. Além disso, no Apêndice A apresentamos o uso dos principais comandos do sistema </a:t>
            </a:r>
            <a:r>
              <a:rPr lang="pt-BR" b="0" i="0" dirty="0" err="1">
                <a:solidFill>
                  <a:srgbClr val="111111"/>
                </a:solidFill>
                <a:effectLst/>
                <a:latin typeface="-apple-system"/>
              </a:rPr>
              <a:t>Git</a:t>
            </a:r>
            <a:r>
              <a:rPr lang="pt-BR" b="0" i="0" dirty="0">
                <a:solidFill>
                  <a:srgbClr val="111111"/>
                </a:solidFill>
                <a:effectLst/>
                <a:latin typeface="-apple-system"/>
              </a:rPr>
              <a:t>, que é o sistema de controle de versões mais usado atualmente.</a:t>
            </a:r>
          </a:p>
          <a:p>
            <a:pPr algn="l">
              <a:buFont typeface="Arial" panose="020B0604020202020204" pitchFamily="34" charset="0"/>
              <a:buChar char="•"/>
            </a:pPr>
            <a:r>
              <a:rPr lang="pt-BR" b="1" i="0" dirty="0">
                <a:solidFill>
                  <a:srgbClr val="111111"/>
                </a:solidFill>
                <a:effectLst/>
                <a:latin typeface="-apple-system"/>
              </a:rPr>
              <a:t>Se um passo causa dor, execute-o com mais frequência e o quanto antes</a:t>
            </a:r>
            <a:r>
              <a:rPr lang="pt-BR" b="0" i="0" dirty="0">
                <a:solidFill>
                  <a:srgbClr val="111111"/>
                </a:solidFill>
                <a:effectLst/>
                <a:latin typeface="-apple-system"/>
              </a:rPr>
              <a:t>. Esse princípio não tem uma inspiração masoquista. Em vez disso, a ideia é antecipar os problemas, antes que eles se acumulem e as soluções fiquem complicadas. O exemplo clássico é o de </a:t>
            </a:r>
            <a:r>
              <a:rPr lang="pt-BR" b="1" i="0" dirty="0">
                <a:solidFill>
                  <a:srgbClr val="111111"/>
                </a:solidFill>
                <a:effectLst/>
                <a:latin typeface="-apple-system"/>
              </a:rPr>
              <a:t>Integração Contínua</a:t>
            </a:r>
            <a:r>
              <a:rPr lang="pt-BR" b="0" i="0" dirty="0">
                <a:solidFill>
                  <a:srgbClr val="111111"/>
                </a:solidFill>
                <a:effectLst/>
                <a:latin typeface="-apple-system"/>
              </a:rPr>
              <a:t>. Se um desenvolvedor passa muito tempo trabalhando de forma isolada, ele e o seu time podem depois ter uma grande dor de cabeça para integrar o código. Logo, como integração pode causar dor, a recomendação consiste em integrar código novo com mais frequência e o quanto antes, se possível, diariamente. Iremos estudar mais sobre integração contínua na Seção 10.3.</a:t>
            </a:r>
          </a:p>
          <a:p>
            <a:pPr algn="l">
              <a:buFont typeface="Arial" panose="020B0604020202020204" pitchFamily="34" charset="0"/>
              <a:buChar char="•"/>
            </a:pPr>
            <a:r>
              <a:rPr lang="pt-BR" b="1" i="0" dirty="0">
                <a:solidFill>
                  <a:srgbClr val="111111"/>
                </a:solidFill>
                <a:effectLst/>
                <a:latin typeface="-apple-system"/>
              </a:rPr>
              <a:t>Concluído significa pronto para entrega</a:t>
            </a:r>
            <a:r>
              <a:rPr lang="pt-BR" b="0" i="0" dirty="0">
                <a:solidFill>
                  <a:srgbClr val="111111"/>
                </a:solidFill>
                <a:effectLst/>
                <a:latin typeface="-apple-system"/>
              </a:rPr>
              <a:t>. Com frequência, desenvolvedores dizem que uma nova história está pronta (</a:t>
            </a:r>
            <a:r>
              <a:rPr lang="pt-BR" b="0" i="1" dirty="0" err="1">
                <a:solidFill>
                  <a:srgbClr val="111111"/>
                </a:solidFill>
                <a:effectLst/>
                <a:latin typeface="-apple-system"/>
              </a:rPr>
              <a:t>done</a:t>
            </a:r>
            <a:r>
              <a:rPr lang="pt-BR" b="0" i="0" dirty="0">
                <a:solidFill>
                  <a:srgbClr val="111111"/>
                </a:solidFill>
                <a:effectLst/>
                <a:latin typeface="-apple-system"/>
              </a:rPr>
              <a:t>). Porém, ao serem questionados se ela pode entrar em produção, começam a surgir pequenas pendências, tais como: a implementação ainda não foi testada com dados reais, ela ainda não foi documentada, ela ainda não foi integrada com o sistema X, etc. Esse princípio defende então que concluído, em projetos de software, deve ter uma semântica clara, isto é: 100% pronto para entrar em produção.</a:t>
            </a:r>
          </a:p>
          <a:p>
            <a:pPr algn="l">
              <a:buFont typeface="Arial" panose="020B0604020202020204" pitchFamily="34" charset="0"/>
              <a:buChar char="•"/>
            </a:pPr>
            <a:r>
              <a:rPr lang="pt-BR" b="1" i="0" dirty="0">
                <a:solidFill>
                  <a:srgbClr val="111111"/>
                </a:solidFill>
                <a:effectLst/>
                <a:latin typeface="-apple-system"/>
              </a:rPr>
              <a:t>Todos são responsáveis pela entrega do software</a:t>
            </a:r>
            <a:r>
              <a:rPr lang="pt-BR" b="0" i="0" dirty="0">
                <a:solidFill>
                  <a:srgbClr val="111111"/>
                </a:solidFill>
                <a:effectLst/>
                <a:latin typeface="-apple-system"/>
              </a:rPr>
              <a:t>. Esse último princípio alinha-se perfeitamente com a cultura de </a:t>
            </a:r>
            <a:r>
              <a:rPr lang="pt-BR" b="0" i="0" dirty="0" err="1">
                <a:solidFill>
                  <a:srgbClr val="111111"/>
                </a:solidFill>
                <a:effectLst/>
                <a:latin typeface="-apple-system"/>
              </a:rPr>
              <a:t>DevOps</a:t>
            </a:r>
            <a:r>
              <a:rPr lang="pt-BR" b="0" i="0" dirty="0">
                <a:solidFill>
                  <a:srgbClr val="111111"/>
                </a:solidFill>
                <a:effectLst/>
                <a:latin typeface="-apple-system"/>
              </a:rPr>
              <a:t>, que discutimos no início desta Introdução. Ou seja, não admite-se mais que os times de desenvolvimento e de operações trabalham em silos independentes e troquem informações apenas na véspera de uma implantação.</a:t>
            </a:r>
          </a:p>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22</a:t>
            </a:fld>
            <a:endParaRPr lang="pt-BR"/>
          </a:p>
        </p:txBody>
      </p:sp>
    </p:spTree>
    <p:extLst>
      <p:ext uri="{BB962C8B-B14F-4D97-AF65-F5344CB8AC3E}">
        <p14:creationId xmlns:p14="http://schemas.microsoft.com/office/powerpoint/2010/main" val="127767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23</a:t>
            </a:fld>
            <a:endParaRPr lang="pt-BR"/>
          </a:p>
        </p:txBody>
      </p:sp>
    </p:spTree>
    <p:extLst>
      <p:ext uri="{BB962C8B-B14F-4D97-AF65-F5344CB8AC3E}">
        <p14:creationId xmlns:p14="http://schemas.microsoft.com/office/powerpoint/2010/main" val="41012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24</a:t>
            </a:fld>
            <a:endParaRPr lang="pt-BR"/>
          </a:p>
        </p:txBody>
      </p:sp>
    </p:spTree>
    <p:extLst>
      <p:ext uri="{BB962C8B-B14F-4D97-AF65-F5344CB8AC3E}">
        <p14:creationId xmlns:p14="http://schemas.microsoft.com/office/powerpoint/2010/main" val="345670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25</a:t>
            </a:fld>
            <a:endParaRPr lang="pt-BR"/>
          </a:p>
        </p:txBody>
      </p:sp>
    </p:spTree>
    <p:extLst>
      <p:ext uri="{BB962C8B-B14F-4D97-AF65-F5344CB8AC3E}">
        <p14:creationId xmlns:p14="http://schemas.microsoft.com/office/powerpoint/2010/main" val="2886507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26</a:t>
            </a:fld>
            <a:endParaRPr lang="pt-BR"/>
          </a:p>
        </p:txBody>
      </p:sp>
    </p:spTree>
    <p:extLst>
      <p:ext uri="{BB962C8B-B14F-4D97-AF65-F5344CB8AC3E}">
        <p14:creationId xmlns:p14="http://schemas.microsoft.com/office/powerpoint/2010/main" val="2083039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27</a:t>
            </a:fld>
            <a:endParaRPr lang="pt-BR"/>
          </a:p>
        </p:txBody>
      </p:sp>
    </p:spTree>
    <p:extLst>
      <p:ext uri="{BB962C8B-B14F-4D97-AF65-F5344CB8AC3E}">
        <p14:creationId xmlns:p14="http://schemas.microsoft.com/office/powerpoint/2010/main" val="2094087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28</a:t>
            </a:fld>
            <a:endParaRPr lang="pt-BR"/>
          </a:p>
        </p:txBody>
      </p:sp>
    </p:spTree>
    <p:extLst>
      <p:ext uri="{BB962C8B-B14F-4D97-AF65-F5344CB8AC3E}">
        <p14:creationId xmlns:p14="http://schemas.microsoft.com/office/powerpoint/2010/main" val="3528027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29</a:t>
            </a:fld>
            <a:endParaRPr lang="pt-BR"/>
          </a:p>
        </p:txBody>
      </p:sp>
    </p:spTree>
    <p:extLst>
      <p:ext uri="{BB962C8B-B14F-4D97-AF65-F5344CB8AC3E}">
        <p14:creationId xmlns:p14="http://schemas.microsoft.com/office/powerpoint/2010/main" val="2828676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a:t>
            </a:fld>
            <a:endParaRPr lang="pt-BR"/>
          </a:p>
        </p:txBody>
      </p:sp>
    </p:spTree>
    <p:extLst>
      <p:ext uri="{BB962C8B-B14F-4D97-AF65-F5344CB8AC3E}">
        <p14:creationId xmlns:p14="http://schemas.microsoft.com/office/powerpoint/2010/main" val="319277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30</a:t>
            </a:fld>
            <a:endParaRPr lang="pt-BR"/>
          </a:p>
        </p:txBody>
      </p:sp>
    </p:spTree>
    <p:extLst>
      <p:ext uri="{BB962C8B-B14F-4D97-AF65-F5344CB8AC3E}">
        <p14:creationId xmlns:p14="http://schemas.microsoft.com/office/powerpoint/2010/main" val="277896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31</a:t>
            </a:fld>
            <a:endParaRPr lang="pt-BR"/>
          </a:p>
        </p:txBody>
      </p:sp>
    </p:spTree>
    <p:extLst>
      <p:ext uri="{BB962C8B-B14F-4D97-AF65-F5344CB8AC3E}">
        <p14:creationId xmlns:p14="http://schemas.microsoft.com/office/powerpoint/2010/main" val="2815726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32</a:t>
            </a:fld>
            <a:endParaRPr lang="pt-BR"/>
          </a:p>
        </p:txBody>
      </p:sp>
    </p:spTree>
    <p:extLst>
      <p:ext uri="{BB962C8B-B14F-4D97-AF65-F5344CB8AC3E}">
        <p14:creationId xmlns:p14="http://schemas.microsoft.com/office/powerpoint/2010/main" val="1702559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33</a:t>
            </a:fld>
            <a:endParaRPr lang="pt-BR"/>
          </a:p>
        </p:txBody>
      </p:sp>
    </p:spTree>
    <p:extLst>
      <p:ext uri="{BB962C8B-B14F-4D97-AF65-F5344CB8AC3E}">
        <p14:creationId xmlns:p14="http://schemas.microsoft.com/office/powerpoint/2010/main" val="3021965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34</a:t>
            </a:fld>
            <a:endParaRPr lang="pt-BR"/>
          </a:p>
        </p:txBody>
      </p:sp>
    </p:spTree>
    <p:extLst>
      <p:ext uri="{BB962C8B-B14F-4D97-AF65-F5344CB8AC3E}">
        <p14:creationId xmlns:p14="http://schemas.microsoft.com/office/powerpoint/2010/main" val="515685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35</a:t>
            </a:fld>
            <a:endParaRPr lang="pt-BR"/>
          </a:p>
        </p:txBody>
      </p:sp>
    </p:spTree>
    <p:extLst>
      <p:ext uri="{BB962C8B-B14F-4D97-AF65-F5344CB8AC3E}">
        <p14:creationId xmlns:p14="http://schemas.microsoft.com/office/powerpoint/2010/main" val="2824495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36</a:t>
            </a:fld>
            <a:endParaRPr lang="pt-BR"/>
          </a:p>
        </p:txBody>
      </p:sp>
    </p:spTree>
    <p:extLst>
      <p:ext uri="{BB962C8B-B14F-4D97-AF65-F5344CB8AC3E}">
        <p14:creationId xmlns:p14="http://schemas.microsoft.com/office/powerpoint/2010/main" val="3818608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37</a:t>
            </a:fld>
            <a:endParaRPr lang="pt-BR"/>
          </a:p>
        </p:txBody>
      </p:sp>
    </p:spTree>
    <p:extLst>
      <p:ext uri="{BB962C8B-B14F-4D97-AF65-F5344CB8AC3E}">
        <p14:creationId xmlns:p14="http://schemas.microsoft.com/office/powerpoint/2010/main" val="499879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38</a:t>
            </a:fld>
            <a:endParaRPr lang="pt-BR"/>
          </a:p>
        </p:txBody>
      </p:sp>
    </p:spTree>
    <p:extLst>
      <p:ext uri="{BB962C8B-B14F-4D97-AF65-F5344CB8AC3E}">
        <p14:creationId xmlns:p14="http://schemas.microsoft.com/office/powerpoint/2010/main" val="3787409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39</a:t>
            </a:fld>
            <a:endParaRPr lang="pt-BR"/>
          </a:p>
        </p:txBody>
      </p:sp>
    </p:spTree>
    <p:extLst>
      <p:ext uri="{BB962C8B-B14F-4D97-AF65-F5344CB8AC3E}">
        <p14:creationId xmlns:p14="http://schemas.microsoft.com/office/powerpoint/2010/main" val="3316265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a:t>
            </a:fld>
            <a:endParaRPr lang="pt-BR"/>
          </a:p>
        </p:txBody>
      </p:sp>
    </p:spTree>
    <p:extLst>
      <p:ext uri="{BB962C8B-B14F-4D97-AF65-F5344CB8AC3E}">
        <p14:creationId xmlns:p14="http://schemas.microsoft.com/office/powerpoint/2010/main" val="335195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40</a:t>
            </a:fld>
            <a:endParaRPr lang="pt-BR"/>
          </a:p>
        </p:txBody>
      </p:sp>
    </p:spTree>
    <p:extLst>
      <p:ext uri="{BB962C8B-B14F-4D97-AF65-F5344CB8AC3E}">
        <p14:creationId xmlns:p14="http://schemas.microsoft.com/office/powerpoint/2010/main" val="2125506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41</a:t>
            </a:fld>
            <a:endParaRPr lang="pt-BR"/>
          </a:p>
        </p:txBody>
      </p:sp>
    </p:spTree>
    <p:extLst>
      <p:ext uri="{BB962C8B-B14F-4D97-AF65-F5344CB8AC3E}">
        <p14:creationId xmlns:p14="http://schemas.microsoft.com/office/powerpoint/2010/main" val="2946548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42</a:t>
            </a:fld>
            <a:endParaRPr lang="pt-BR"/>
          </a:p>
        </p:txBody>
      </p:sp>
    </p:spTree>
    <p:extLst>
      <p:ext uri="{BB962C8B-B14F-4D97-AF65-F5344CB8AC3E}">
        <p14:creationId xmlns:p14="http://schemas.microsoft.com/office/powerpoint/2010/main" val="471533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43</a:t>
            </a:fld>
            <a:endParaRPr lang="pt-BR"/>
          </a:p>
        </p:txBody>
      </p:sp>
    </p:spTree>
    <p:extLst>
      <p:ext uri="{BB962C8B-B14F-4D97-AF65-F5344CB8AC3E}">
        <p14:creationId xmlns:p14="http://schemas.microsoft.com/office/powerpoint/2010/main" val="80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44</a:t>
            </a:fld>
            <a:endParaRPr lang="pt-BR"/>
          </a:p>
        </p:txBody>
      </p:sp>
    </p:spTree>
    <p:extLst>
      <p:ext uri="{BB962C8B-B14F-4D97-AF65-F5344CB8AC3E}">
        <p14:creationId xmlns:p14="http://schemas.microsoft.com/office/powerpoint/2010/main" val="3783415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45</a:t>
            </a:fld>
            <a:endParaRPr lang="pt-BR"/>
          </a:p>
        </p:txBody>
      </p:sp>
    </p:spTree>
    <p:extLst>
      <p:ext uri="{BB962C8B-B14F-4D97-AF65-F5344CB8AC3E}">
        <p14:creationId xmlns:p14="http://schemas.microsoft.com/office/powerpoint/2010/main" val="1332615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46</a:t>
            </a:fld>
            <a:endParaRPr lang="pt-BR"/>
          </a:p>
        </p:txBody>
      </p:sp>
    </p:spTree>
    <p:extLst>
      <p:ext uri="{BB962C8B-B14F-4D97-AF65-F5344CB8AC3E}">
        <p14:creationId xmlns:p14="http://schemas.microsoft.com/office/powerpoint/2010/main" val="691148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47</a:t>
            </a:fld>
            <a:endParaRPr lang="pt-BR"/>
          </a:p>
        </p:txBody>
      </p:sp>
    </p:spTree>
    <p:extLst>
      <p:ext uri="{BB962C8B-B14F-4D97-AF65-F5344CB8AC3E}">
        <p14:creationId xmlns:p14="http://schemas.microsoft.com/office/powerpoint/2010/main" val="4133024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48</a:t>
            </a:fld>
            <a:endParaRPr lang="pt-BR"/>
          </a:p>
        </p:txBody>
      </p:sp>
    </p:spTree>
    <p:extLst>
      <p:ext uri="{BB962C8B-B14F-4D97-AF65-F5344CB8AC3E}">
        <p14:creationId xmlns:p14="http://schemas.microsoft.com/office/powerpoint/2010/main" val="2817311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49</a:t>
            </a:fld>
            <a:endParaRPr lang="pt-BR"/>
          </a:p>
        </p:txBody>
      </p:sp>
    </p:spTree>
    <p:extLst>
      <p:ext uri="{BB962C8B-B14F-4D97-AF65-F5344CB8AC3E}">
        <p14:creationId xmlns:p14="http://schemas.microsoft.com/office/powerpoint/2010/main" val="66846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a:t>
            </a:fld>
            <a:endParaRPr lang="pt-BR"/>
          </a:p>
        </p:txBody>
      </p:sp>
    </p:spTree>
    <p:extLst>
      <p:ext uri="{BB962C8B-B14F-4D97-AF65-F5344CB8AC3E}">
        <p14:creationId xmlns:p14="http://schemas.microsoft.com/office/powerpoint/2010/main" val="2618401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50</a:t>
            </a:fld>
            <a:endParaRPr lang="pt-BR"/>
          </a:p>
        </p:txBody>
      </p:sp>
    </p:spTree>
    <p:extLst>
      <p:ext uri="{BB962C8B-B14F-4D97-AF65-F5344CB8AC3E}">
        <p14:creationId xmlns:p14="http://schemas.microsoft.com/office/powerpoint/2010/main" val="2990393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51</a:t>
            </a:fld>
            <a:endParaRPr lang="pt-BR"/>
          </a:p>
        </p:txBody>
      </p:sp>
    </p:spTree>
    <p:extLst>
      <p:ext uri="{BB962C8B-B14F-4D97-AF65-F5344CB8AC3E}">
        <p14:creationId xmlns:p14="http://schemas.microsoft.com/office/powerpoint/2010/main" val="1781045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52</a:t>
            </a:fld>
            <a:endParaRPr lang="pt-BR"/>
          </a:p>
        </p:txBody>
      </p:sp>
    </p:spTree>
    <p:extLst>
      <p:ext uri="{BB962C8B-B14F-4D97-AF65-F5344CB8AC3E}">
        <p14:creationId xmlns:p14="http://schemas.microsoft.com/office/powerpoint/2010/main" val="252129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53</a:t>
            </a:fld>
            <a:endParaRPr lang="pt-BR"/>
          </a:p>
        </p:txBody>
      </p:sp>
    </p:spTree>
    <p:extLst>
      <p:ext uri="{BB962C8B-B14F-4D97-AF65-F5344CB8AC3E}">
        <p14:creationId xmlns:p14="http://schemas.microsoft.com/office/powerpoint/2010/main" val="4913594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54</a:t>
            </a:fld>
            <a:endParaRPr lang="pt-BR"/>
          </a:p>
        </p:txBody>
      </p:sp>
    </p:spTree>
    <p:extLst>
      <p:ext uri="{BB962C8B-B14F-4D97-AF65-F5344CB8AC3E}">
        <p14:creationId xmlns:p14="http://schemas.microsoft.com/office/powerpoint/2010/main" val="3364336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55</a:t>
            </a:fld>
            <a:endParaRPr lang="pt-BR"/>
          </a:p>
        </p:txBody>
      </p:sp>
    </p:spTree>
    <p:extLst>
      <p:ext uri="{BB962C8B-B14F-4D97-AF65-F5344CB8AC3E}">
        <p14:creationId xmlns:p14="http://schemas.microsoft.com/office/powerpoint/2010/main" val="3474540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56</a:t>
            </a:fld>
            <a:endParaRPr lang="pt-BR"/>
          </a:p>
        </p:txBody>
      </p:sp>
    </p:spTree>
    <p:extLst>
      <p:ext uri="{BB962C8B-B14F-4D97-AF65-F5344CB8AC3E}">
        <p14:creationId xmlns:p14="http://schemas.microsoft.com/office/powerpoint/2010/main" val="18295182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57</a:t>
            </a:fld>
            <a:endParaRPr lang="pt-BR"/>
          </a:p>
        </p:txBody>
      </p:sp>
    </p:spTree>
    <p:extLst>
      <p:ext uri="{BB962C8B-B14F-4D97-AF65-F5344CB8AC3E}">
        <p14:creationId xmlns:p14="http://schemas.microsoft.com/office/powerpoint/2010/main" val="3533704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58</a:t>
            </a:fld>
            <a:endParaRPr lang="pt-BR"/>
          </a:p>
        </p:txBody>
      </p:sp>
    </p:spTree>
    <p:extLst>
      <p:ext uri="{BB962C8B-B14F-4D97-AF65-F5344CB8AC3E}">
        <p14:creationId xmlns:p14="http://schemas.microsoft.com/office/powerpoint/2010/main" val="2236023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59</a:t>
            </a:fld>
            <a:endParaRPr lang="pt-BR"/>
          </a:p>
        </p:txBody>
      </p:sp>
    </p:spTree>
    <p:extLst>
      <p:ext uri="{BB962C8B-B14F-4D97-AF65-F5344CB8AC3E}">
        <p14:creationId xmlns:p14="http://schemas.microsoft.com/office/powerpoint/2010/main" val="181902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a:t>
            </a:fld>
            <a:endParaRPr lang="pt-BR"/>
          </a:p>
        </p:txBody>
      </p:sp>
    </p:spTree>
    <p:extLst>
      <p:ext uri="{BB962C8B-B14F-4D97-AF65-F5344CB8AC3E}">
        <p14:creationId xmlns:p14="http://schemas.microsoft.com/office/powerpoint/2010/main" val="30893347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60</a:t>
            </a:fld>
            <a:endParaRPr lang="pt-BR"/>
          </a:p>
        </p:txBody>
      </p:sp>
    </p:spTree>
    <p:extLst>
      <p:ext uri="{BB962C8B-B14F-4D97-AF65-F5344CB8AC3E}">
        <p14:creationId xmlns:p14="http://schemas.microsoft.com/office/powerpoint/2010/main" val="3661439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61</a:t>
            </a:fld>
            <a:endParaRPr lang="pt-BR"/>
          </a:p>
        </p:txBody>
      </p:sp>
    </p:spTree>
    <p:extLst>
      <p:ext uri="{BB962C8B-B14F-4D97-AF65-F5344CB8AC3E}">
        <p14:creationId xmlns:p14="http://schemas.microsoft.com/office/powerpoint/2010/main" val="3267212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62</a:t>
            </a:fld>
            <a:endParaRPr lang="pt-BR"/>
          </a:p>
        </p:txBody>
      </p:sp>
    </p:spTree>
    <p:extLst>
      <p:ext uri="{BB962C8B-B14F-4D97-AF65-F5344CB8AC3E}">
        <p14:creationId xmlns:p14="http://schemas.microsoft.com/office/powerpoint/2010/main" val="3101202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63</a:t>
            </a:fld>
            <a:endParaRPr lang="pt-BR"/>
          </a:p>
        </p:txBody>
      </p:sp>
    </p:spTree>
    <p:extLst>
      <p:ext uri="{BB962C8B-B14F-4D97-AF65-F5344CB8AC3E}">
        <p14:creationId xmlns:p14="http://schemas.microsoft.com/office/powerpoint/2010/main" val="1111508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64</a:t>
            </a:fld>
            <a:endParaRPr lang="pt-BR"/>
          </a:p>
        </p:txBody>
      </p:sp>
    </p:spTree>
    <p:extLst>
      <p:ext uri="{BB962C8B-B14F-4D97-AF65-F5344CB8AC3E}">
        <p14:creationId xmlns:p14="http://schemas.microsoft.com/office/powerpoint/2010/main" val="4063964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65</a:t>
            </a:fld>
            <a:endParaRPr lang="pt-BR"/>
          </a:p>
        </p:txBody>
      </p:sp>
    </p:spTree>
    <p:extLst>
      <p:ext uri="{BB962C8B-B14F-4D97-AF65-F5344CB8AC3E}">
        <p14:creationId xmlns:p14="http://schemas.microsoft.com/office/powerpoint/2010/main" val="3362388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66</a:t>
            </a:fld>
            <a:endParaRPr lang="pt-BR"/>
          </a:p>
        </p:txBody>
      </p:sp>
    </p:spTree>
    <p:extLst>
      <p:ext uri="{BB962C8B-B14F-4D97-AF65-F5344CB8AC3E}">
        <p14:creationId xmlns:p14="http://schemas.microsoft.com/office/powerpoint/2010/main" val="8203810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67</a:t>
            </a:fld>
            <a:endParaRPr lang="pt-BR"/>
          </a:p>
        </p:txBody>
      </p:sp>
    </p:spTree>
    <p:extLst>
      <p:ext uri="{BB962C8B-B14F-4D97-AF65-F5344CB8AC3E}">
        <p14:creationId xmlns:p14="http://schemas.microsoft.com/office/powerpoint/2010/main" val="3202601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68</a:t>
            </a:fld>
            <a:endParaRPr lang="pt-BR"/>
          </a:p>
        </p:txBody>
      </p:sp>
    </p:spTree>
    <p:extLst>
      <p:ext uri="{BB962C8B-B14F-4D97-AF65-F5344CB8AC3E}">
        <p14:creationId xmlns:p14="http://schemas.microsoft.com/office/powerpoint/2010/main" val="305999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69</a:t>
            </a:fld>
            <a:endParaRPr lang="pt-BR"/>
          </a:p>
        </p:txBody>
      </p:sp>
    </p:spTree>
    <p:extLst>
      <p:ext uri="{BB962C8B-B14F-4D97-AF65-F5344CB8AC3E}">
        <p14:creationId xmlns:p14="http://schemas.microsoft.com/office/powerpoint/2010/main" val="166441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a:t>
            </a:fld>
            <a:endParaRPr lang="pt-BR"/>
          </a:p>
        </p:txBody>
      </p:sp>
    </p:spTree>
    <p:extLst>
      <p:ext uri="{BB962C8B-B14F-4D97-AF65-F5344CB8AC3E}">
        <p14:creationId xmlns:p14="http://schemas.microsoft.com/office/powerpoint/2010/main" val="4276189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70</a:t>
            </a:fld>
            <a:endParaRPr lang="pt-BR"/>
          </a:p>
        </p:txBody>
      </p:sp>
    </p:spTree>
    <p:extLst>
      <p:ext uri="{BB962C8B-B14F-4D97-AF65-F5344CB8AC3E}">
        <p14:creationId xmlns:p14="http://schemas.microsoft.com/office/powerpoint/2010/main" val="18258791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71</a:t>
            </a:fld>
            <a:endParaRPr lang="pt-BR"/>
          </a:p>
        </p:txBody>
      </p:sp>
    </p:spTree>
    <p:extLst>
      <p:ext uri="{BB962C8B-B14F-4D97-AF65-F5344CB8AC3E}">
        <p14:creationId xmlns:p14="http://schemas.microsoft.com/office/powerpoint/2010/main" val="3138371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72</a:t>
            </a:fld>
            <a:endParaRPr lang="pt-BR"/>
          </a:p>
        </p:txBody>
      </p:sp>
    </p:spTree>
    <p:extLst>
      <p:ext uri="{BB962C8B-B14F-4D97-AF65-F5344CB8AC3E}">
        <p14:creationId xmlns:p14="http://schemas.microsoft.com/office/powerpoint/2010/main" val="379057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73</a:t>
            </a:fld>
            <a:endParaRPr lang="pt-BR"/>
          </a:p>
        </p:txBody>
      </p:sp>
    </p:spTree>
    <p:extLst>
      <p:ext uri="{BB962C8B-B14F-4D97-AF65-F5344CB8AC3E}">
        <p14:creationId xmlns:p14="http://schemas.microsoft.com/office/powerpoint/2010/main" val="2206653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74</a:t>
            </a:fld>
            <a:endParaRPr lang="pt-BR"/>
          </a:p>
        </p:txBody>
      </p:sp>
    </p:spTree>
    <p:extLst>
      <p:ext uri="{BB962C8B-B14F-4D97-AF65-F5344CB8AC3E}">
        <p14:creationId xmlns:p14="http://schemas.microsoft.com/office/powerpoint/2010/main" val="8365170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111111"/>
                </a:solidFill>
                <a:effectLst/>
                <a:latin typeface="-apple-system"/>
              </a:rPr>
              <a:t>Com integração contínua, código novo é frequentemente integrado no </a:t>
            </a:r>
            <a:r>
              <a:rPr lang="pt-BR" b="0" i="0" dirty="0" err="1">
                <a:solidFill>
                  <a:srgbClr val="111111"/>
                </a:solidFill>
                <a:effectLst/>
                <a:latin typeface="-apple-system"/>
              </a:rPr>
              <a:t>branch</a:t>
            </a:r>
            <a:r>
              <a:rPr lang="pt-BR" b="0" i="0" dirty="0">
                <a:solidFill>
                  <a:srgbClr val="111111"/>
                </a:solidFill>
                <a:effectLst/>
                <a:latin typeface="-apple-system"/>
              </a:rPr>
              <a:t> principal. No entanto, esse código não precisa estar pronto para entrar em produção. Ou seja, ele pode ser uma versão preliminar, que foi integrado para que os outros desenvolvedores tomem ciência da sua existência e, consequentemente, evitem conflitos de integração futuros. Por exemplo, você pode integrar uma versão preliminar de uma tela, com uma interface ainda ruim. Ou então, uma versão de uma função com problemas de desempenho.</a:t>
            </a: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75</a:t>
            </a:fld>
            <a:endParaRPr lang="pt-BR"/>
          </a:p>
        </p:txBody>
      </p:sp>
    </p:spTree>
    <p:extLst>
      <p:ext uri="{BB962C8B-B14F-4D97-AF65-F5344CB8AC3E}">
        <p14:creationId xmlns:p14="http://schemas.microsoft.com/office/powerpoint/2010/main" val="3277743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76</a:t>
            </a:fld>
            <a:endParaRPr lang="pt-BR"/>
          </a:p>
        </p:txBody>
      </p:sp>
    </p:spTree>
    <p:extLst>
      <p:ext uri="{BB962C8B-B14F-4D97-AF65-F5344CB8AC3E}">
        <p14:creationId xmlns:p14="http://schemas.microsoft.com/office/powerpoint/2010/main" val="35355752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77</a:t>
            </a:fld>
            <a:endParaRPr lang="pt-BR"/>
          </a:p>
        </p:txBody>
      </p:sp>
    </p:spTree>
    <p:extLst>
      <p:ext uri="{BB962C8B-B14F-4D97-AF65-F5344CB8AC3E}">
        <p14:creationId xmlns:p14="http://schemas.microsoft.com/office/powerpoint/2010/main" val="39383487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78</a:t>
            </a:fld>
            <a:endParaRPr lang="pt-BR"/>
          </a:p>
        </p:txBody>
      </p:sp>
    </p:spTree>
    <p:extLst>
      <p:ext uri="{BB962C8B-B14F-4D97-AF65-F5344CB8AC3E}">
        <p14:creationId xmlns:p14="http://schemas.microsoft.com/office/powerpoint/2010/main" val="34131756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pt-BR" b="0" i="0" dirty="0">
                <a:solidFill>
                  <a:srgbClr val="111111"/>
                </a:solidFill>
                <a:effectLst/>
                <a:latin typeface="-apple-system"/>
              </a:rPr>
              <a:t>CD reduz o tempo de entrega de novas funcionalidades. Por exemplo, suponha que as funcionalidades F1, F2,…, </a:t>
            </a:r>
            <a:r>
              <a:rPr lang="pt-BR" b="0" i="0" dirty="0" err="1">
                <a:solidFill>
                  <a:srgbClr val="111111"/>
                </a:solidFill>
                <a:effectLst/>
                <a:latin typeface="-apple-system"/>
              </a:rPr>
              <a:t>Fn</a:t>
            </a:r>
            <a:r>
              <a:rPr lang="pt-BR" b="0" i="0" dirty="0">
                <a:solidFill>
                  <a:srgbClr val="111111"/>
                </a:solidFill>
                <a:effectLst/>
                <a:latin typeface="-apple-system"/>
              </a:rPr>
              <a:t> estão previstas para uma nova release de um sistema. No modo tradicional, todas elas devem ser implementadas e testadas, antes da liberação da nova release. Por outro lado, com CD, as funcionalidades são liberadas assim que ficam prontas. Ou seja, CD diminui o intervalo entre releases. Passa-se a ter mais releases, mas com um menor número de funcionalidades.</a:t>
            </a:r>
          </a:p>
          <a:p>
            <a:pPr algn="l">
              <a:buFont typeface="Arial" panose="020B0604020202020204" pitchFamily="34" charset="0"/>
              <a:buChar char="•"/>
            </a:pPr>
            <a:r>
              <a:rPr lang="pt-BR" b="0" i="0" dirty="0">
                <a:solidFill>
                  <a:srgbClr val="111111"/>
                </a:solidFill>
                <a:effectLst/>
                <a:latin typeface="-apple-system"/>
              </a:rPr>
              <a:t>CD torna novas releases (ou implantações) um não-evento. Explicando melhor, não existe mais um dia D ou um deadline para entrega de novas releases. Deadlines são uma fonte de stress para desenvolvedores e operadores de sistemas de software. A perda de um deadline, por exemplo, pode fazer com que uma funcionalidade somente entre em produção meses depois.</a:t>
            </a:r>
          </a:p>
          <a:p>
            <a:pPr algn="l">
              <a:buFont typeface="Arial" panose="020B0604020202020204" pitchFamily="34" charset="0"/>
              <a:buChar char="•"/>
            </a:pPr>
            <a:r>
              <a:rPr lang="pt-BR" b="0" i="0" dirty="0">
                <a:solidFill>
                  <a:srgbClr val="111111"/>
                </a:solidFill>
                <a:effectLst/>
                <a:latin typeface="-apple-system"/>
              </a:rPr>
              <a:t>Além de reduzir o stress causado por deadlines, CD ajuda a manter os desenvolvedores motivados, pois eles não ficam meses trabalhando sem receber feedback. Em vez disso, os desenvolvedores rapidamente recebem retorno — vindo de usuários reais — sobre o sucesso ou não de suas tarefas.</a:t>
            </a:r>
          </a:p>
          <a:p>
            <a:pPr algn="l">
              <a:buFont typeface="Arial" panose="020B0604020202020204" pitchFamily="34" charset="0"/>
              <a:buChar char="•"/>
            </a:pPr>
            <a:r>
              <a:rPr lang="pt-BR" b="0" i="0" dirty="0">
                <a:solidFill>
                  <a:srgbClr val="111111"/>
                </a:solidFill>
                <a:effectLst/>
                <a:latin typeface="-apple-system"/>
              </a:rPr>
              <a:t>Em linha com o item anterior, CD favorece experimentação e um estilo de desenvolvimento orientado por dados e feedback dos usuários. Novas funcionalidades entram rapidamente em produção. Com isso, recebe-se retorno dos usuários, que podem recomendar mudanças na implementação ou, no limite, o cancelamento de alguma funcionalidade.</a:t>
            </a:r>
          </a:p>
        </p:txBody>
      </p:sp>
      <p:sp>
        <p:nvSpPr>
          <p:cNvPr id="4" name="Slide Number Placeholder 3"/>
          <p:cNvSpPr>
            <a:spLocks noGrp="1"/>
          </p:cNvSpPr>
          <p:nvPr>
            <p:ph type="sldNum" sz="quarter" idx="5"/>
          </p:nvPr>
        </p:nvSpPr>
        <p:spPr/>
        <p:txBody>
          <a:bodyPr/>
          <a:lstStyle/>
          <a:p>
            <a:fld id="{4FE9ACD5-4C9B-4837-B662-BBA81CE801D1}" type="slidenum">
              <a:rPr lang="pt-BR" smtClean="0"/>
              <a:t>79</a:t>
            </a:fld>
            <a:endParaRPr lang="pt-BR"/>
          </a:p>
        </p:txBody>
      </p:sp>
    </p:spTree>
    <p:extLst>
      <p:ext uri="{BB962C8B-B14F-4D97-AF65-F5344CB8AC3E}">
        <p14:creationId xmlns:p14="http://schemas.microsoft.com/office/powerpoint/2010/main" val="222121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a:t>
            </a:fld>
            <a:endParaRPr lang="pt-BR"/>
          </a:p>
        </p:txBody>
      </p:sp>
    </p:spTree>
    <p:extLst>
      <p:ext uri="{BB962C8B-B14F-4D97-AF65-F5344CB8AC3E}">
        <p14:creationId xmlns:p14="http://schemas.microsoft.com/office/powerpoint/2010/main" val="33869176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80</a:t>
            </a:fld>
            <a:endParaRPr lang="pt-BR"/>
          </a:p>
        </p:txBody>
      </p:sp>
    </p:spTree>
    <p:extLst>
      <p:ext uri="{BB962C8B-B14F-4D97-AF65-F5344CB8AC3E}">
        <p14:creationId xmlns:p14="http://schemas.microsoft.com/office/powerpoint/2010/main" val="33848315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81</a:t>
            </a:fld>
            <a:endParaRPr lang="pt-BR"/>
          </a:p>
        </p:txBody>
      </p:sp>
    </p:spTree>
    <p:extLst>
      <p:ext uri="{BB962C8B-B14F-4D97-AF65-F5344CB8AC3E}">
        <p14:creationId xmlns:p14="http://schemas.microsoft.com/office/powerpoint/2010/main" val="39279219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82</a:t>
            </a:fld>
            <a:endParaRPr lang="pt-BR"/>
          </a:p>
        </p:txBody>
      </p:sp>
    </p:spTree>
    <p:extLst>
      <p:ext uri="{BB962C8B-B14F-4D97-AF65-F5344CB8AC3E}">
        <p14:creationId xmlns:p14="http://schemas.microsoft.com/office/powerpoint/2010/main" val="2338657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83</a:t>
            </a:fld>
            <a:endParaRPr lang="pt-BR"/>
          </a:p>
        </p:txBody>
      </p:sp>
    </p:spTree>
    <p:extLst>
      <p:ext uri="{BB962C8B-B14F-4D97-AF65-F5344CB8AC3E}">
        <p14:creationId xmlns:p14="http://schemas.microsoft.com/office/powerpoint/2010/main" val="2267334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111111"/>
                </a:solidFill>
                <a:effectLst/>
                <a:latin typeface="-apple-system"/>
              </a:rPr>
              <a:t>CD favorece experimentação e um estilo de desenvolvimento orientado por dados e feedback dos usuários. Novas funcionalidades entram rapidamente em produção. Com isso, recebe-se retorno dos usuários, que podem recomendar mudanças na implementação ou, no limite, o cancelamento de alguma funcionalidade.</a:t>
            </a: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84</a:t>
            </a:fld>
            <a:endParaRPr lang="pt-BR"/>
          </a:p>
        </p:txBody>
      </p:sp>
    </p:spTree>
    <p:extLst>
      <p:ext uri="{BB962C8B-B14F-4D97-AF65-F5344CB8AC3E}">
        <p14:creationId xmlns:p14="http://schemas.microsoft.com/office/powerpoint/2010/main" val="980231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85</a:t>
            </a:fld>
            <a:endParaRPr lang="pt-BR"/>
          </a:p>
        </p:txBody>
      </p:sp>
    </p:spTree>
    <p:extLst>
      <p:ext uri="{BB962C8B-B14F-4D97-AF65-F5344CB8AC3E}">
        <p14:creationId xmlns:p14="http://schemas.microsoft.com/office/powerpoint/2010/main" val="36374538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86</a:t>
            </a:fld>
            <a:endParaRPr lang="pt-BR"/>
          </a:p>
        </p:txBody>
      </p:sp>
    </p:spTree>
    <p:extLst>
      <p:ext uri="{BB962C8B-B14F-4D97-AF65-F5344CB8AC3E}">
        <p14:creationId xmlns:p14="http://schemas.microsoft.com/office/powerpoint/2010/main" val="19427104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87</a:t>
            </a:fld>
            <a:endParaRPr lang="pt-BR"/>
          </a:p>
        </p:txBody>
      </p:sp>
    </p:spTree>
    <p:extLst>
      <p:ext uri="{BB962C8B-B14F-4D97-AF65-F5344CB8AC3E}">
        <p14:creationId xmlns:p14="http://schemas.microsoft.com/office/powerpoint/2010/main" val="29001789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88</a:t>
            </a:fld>
            <a:endParaRPr lang="pt-BR"/>
          </a:p>
        </p:txBody>
      </p:sp>
    </p:spTree>
    <p:extLst>
      <p:ext uri="{BB962C8B-B14F-4D97-AF65-F5344CB8AC3E}">
        <p14:creationId xmlns:p14="http://schemas.microsoft.com/office/powerpoint/2010/main" val="36589012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89</a:t>
            </a:fld>
            <a:endParaRPr lang="pt-BR"/>
          </a:p>
        </p:txBody>
      </p:sp>
    </p:spTree>
    <p:extLst>
      <p:ext uri="{BB962C8B-B14F-4D97-AF65-F5344CB8AC3E}">
        <p14:creationId xmlns:p14="http://schemas.microsoft.com/office/powerpoint/2010/main" val="259504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a:t>
            </a:fld>
            <a:endParaRPr lang="pt-BR"/>
          </a:p>
        </p:txBody>
      </p:sp>
    </p:spTree>
    <p:extLst>
      <p:ext uri="{BB962C8B-B14F-4D97-AF65-F5344CB8AC3E}">
        <p14:creationId xmlns:p14="http://schemas.microsoft.com/office/powerpoint/2010/main" val="5792522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90</a:t>
            </a:fld>
            <a:endParaRPr lang="pt-BR"/>
          </a:p>
        </p:txBody>
      </p:sp>
    </p:spTree>
    <p:extLst>
      <p:ext uri="{BB962C8B-B14F-4D97-AF65-F5344CB8AC3E}">
        <p14:creationId xmlns:p14="http://schemas.microsoft.com/office/powerpoint/2010/main" val="25941393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91</a:t>
            </a:fld>
            <a:endParaRPr lang="pt-BR"/>
          </a:p>
        </p:txBody>
      </p:sp>
    </p:spTree>
    <p:extLst>
      <p:ext uri="{BB962C8B-B14F-4D97-AF65-F5344CB8AC3E}">
        <p14:creationId xmlns:p14="http://schemas.microsoft.com/office/powerpoint/2010/main" val="3636073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92</a:t>
            </a:fld>
            <a:endParaRPr lang="pt-BR"/>
          </a:p>
        </p:txBody>
      </p:sp>
    </p:spTree>
    <p:extLst>
      <p:ext uri="{BB962C8B-B14F-4D97-AF65-F5344CB8AC3E}">
        <p14:creationId xmlns:p14="http://schemas.microsoft.com/office/powerpoint/2010/main" val="28284259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93</a:t>
            </a:fld>
            <a:endParaRPr lang="pt-BR"/>
          </a:p>
        </p:txBody>
      </p:sp>
    </p:spTree>
    <p:extLst>
      <p:ext uri="{BB962C8B-B14F-4D97-AF65-F5344CB8AC3E}">
        <p14:creationId xmlns:p14="http://schemas.microsoft.com/office/powerpoint/2010/main" val="23938416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94</a:t>
            </a:fld>
            <a:endParaRPr lang="pt-BR"/>
          </a:p>
        </p:txBody>
      </p:sp>
    </p:spTree>
    <p:extLst>
      <p:ext uri="{BB962C8B-B14F-4D97-AF65-F5344CB8AC3E}">
        <p14:creationId xmlns:p14="http://schemas.microsoft.com/office/powerpoint/2010/main" val="4154172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95</a:t>
            </a:fld>
            <a:endParaRPr lang="pt-BR"/>
          </a:p>
        </p:txBody>
      </p:sp>
    </p:spTree>
    <p:extLst>
      <p:ext uri="{BB962C8B-B14F-4D97-AF65-F5344CB8AC3E}">
        <p14:creationId xmlns:p14="http://schemas.microsoft.com/office/powerpoint/2010/main" val="938482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96</a:t>
            </a:fld>
            <a:endParaRPr lang="pt-BR"/>
          </a:p>
        </p:txBody>
      </p:sp>
    </p:spTree>
    <p:extLst>
      <p:ext uri="{BB962C8B-B14F-4D97-AF65-F5344CB8AC3E}">
        <p14:creationId xmlns:p14="http://schemas.microsoft.com/office/powerpoint/2010/main" val="18442676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97</a:t>
            </a:fld>
            <a:endParaRPr lang="pt-BR"/>
          </a:p>
        </p:txBody>
      </p:sp>
    </p:spTree>
    <p:extLst>
      <p:ext uri="{BB962C8B-B14F-4D97-AF65-F5344CB8AC3E}">
        <p14:creationId xmlns:p14="http://schemas.microsoft.com/office/powerpoint/2010/main" val="19262307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98</a:t>
            </a:fld>
            <a:endParaRPr lang="pt-BR"/>
          </a:p>
        </p:txBody>
      </p:sp>
    </p:spTree>
    <p:extLst>
      <p:ext uri="{BB962C8B-B14F-4D97-AF65-F5344CB8AC3E}">
        <p14:creationId xmlns:p14="http://schemas.microsoft.com/office/powerpoint/2010/main" val="7792683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99</a:t>
            </a:fld>
            <a:endParaRPr lang="pt-BR"/>
          </a:p>
        </p:txBody>
      </p:sp>
    </p:spTree>
    <p:extLst>
      <p:ext uri="{BB962C8B-B14F-4D97-AF65-F5344CB8AC3E}">
        <p14:creationId xmlns:p14="http://schemas.microsoft.com/office/powerpoint/2010/main" val="135344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AC6EC-3E0B-49CC-8E6F-C407BD6A66B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3707CB-8D0F-4517-9B03-5052D6740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C06C10C-EFA6-472A-BF31-B00F490CA8F0}"/>
              </a:ext>
            </a:extLst>
          </p:cNvPr>
          <p:cNvSpPr>
            <a:spLocks noGrp="1"/>
          </p:cNvSpPr>
          <p:nvPr>
            <p:ph type="dt" sz="half" idx="10"/>
          </p:nvPr>
        </p:nvSpPr>
        <p:spPr/>
        <p:txBody>
          <a:bodyPr/>
          <a:lstStyle/>
          <a:p>
            <a:fld id="{E08395CF-FCF9-7048-AE3C-1C1DE89739DC}" type="datetime1">
              <a:rPr lang="en-US" smtClean="0"/>
              <a:t>4/10/2022</a:t>
            </a:fld>
            <a:endParaRPr lang="pt-BR"/>
          </a:p>
        </p:txBody>
      </p:sp>
      <p:sp>
        <p:nvSpPr>
          <p:cNvPr id="5" name="Espaço Reservado para Rodapé 4">
            <a:extLst>
              <a:ext uri="{FF2B5EF4-FFF2-40B4-BE49-F238E27FC236}">
                <a16:creationId xmlns:a16="http://schemas.microsoft.com/office/drawing/2014/main" id="{BC91BC29-D57D-489D-B077-D206019965D1}"/>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8C82D9E7-7DB4-492E-A0A5-BEEF76E1737C}"/>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17923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D0508-D476-4D28-ADF2-0285B5B95AF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148B862-62B4-4FD3-B8AC-0459B37EB36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A6FBD0-B01A-41EA-BDAF-C19BCF72106F}"/>
              </a:ext>
            </a:extLst>
          </p:cNvPr>
          <p:cNvSpPr>
            <a:spLocks noGrp="1"/>
          </p:cNvSpPr>
          <p:nvPr>
            <p:ph type="dt" sz="half" idx="10"/>
          </p:nvPr>
        </p:nvSpPr>
        <p:spPr/>
        <p:txBody>
          <a:bodyPr/>
          <a:lstStyle/>
          <a:p>
            <a:fld id="{BBC213AE-5D08-0541-82CA-1DFDF529CAE4}" type="datetime1">
              <a:rPr lang="en-US" smtClean="0"/>
              <a:t>4/10/2022</a:t>
            </a:fld>
            <a:endParaRPr lang="pt-BR"/>
          </a:p>
        </p:txBody>
      </p:sp>
      <p:sp>
        <p:nvSpPr>
          <p:cNvPr id="5" name="Espaço Reservado para Rodapé 4">
            <a:extLst>
              <a:ext uri="{FF2B5EF4-FFF2-40B4-BE49-F238E27FC236}">
                <a16:creationId xmlns:a16="http://schemas.microsoft.com/office/drawing/2014/main" id="{B25F68FF-98B1-4A9E-8602-42FE16265016}"/>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B8D5B9AC-60B7-4646-8C90-8BC9D5DE201D}"/>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109005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B2805F-B438-46C2-95AA-12683F39646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EF2841D-36FD-45DA-83B8-F7474A93E0F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E8756B-634A-486D-907A-34F86549BD0F}"/>
              </a:ext>
            </a:extLst>
          </p:cNvPr>
          <p:cNvSpPr>
            <a:spLocks noGrp="1"/>
          </p:cNvSpPr>
          <p:nvPr>
            <p:ph type="dt" sz="half" idx="10"/>
          </p:nvPr>
        </p:nvSpPr>
        <p:spPr/>
        <p:txBody>
          <a:bodyPr/>
          <a:lstStyle/>
          <a:p>
            <a:fld id="{3FC4FDA0-0870-B244-B5AB-11548B3A3EA8}" type="datetime1">
              <a:rPr lang="en-US" smtClean="0"/>
              <a:t>4/10/2022</a:t>
            </a:fld>
            <a:endParaRPr lang="pt-BR"/>
          </a:p>
        </p:txBody>
      </p:sp>
      <p:sp>
        <p:nvSpPr>
          <p:cNvPr id="5" name="Espaço Reservado para Rodapé 4">
            <a:extLst>
              <a:ext uri="{FF2B5EF4-FFF2-40B4-BE49-F238E27FC236}">
                <a16:creationId xmlns:a16="http://schemas.microsoft.com/office/drawing/2014/main" id="{83D16A58-E9E0-41D4-B65F-F8D9EF7FA7F5}"/>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2AC665D7-8221-4581-B6F2-2F257B6F9CDE}"/>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1268542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057E4-03E9-420D-8D22-08198826FFC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F484A6D-03AD-4275-9BFE-4214CED2094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D48349E-67B5-4E1B-A980-0AF7E08D612A}"/>
              </a:ext>
            </a:extLst>
          </p:cNvPr>
          <p:cNvSpPr>
            <a:spLocks noGrp="1"/>
          </p:cNvSpPr>
          <p:nvPr>
            <p:ph type="dt" sz="half" idx="10"/>
          </p:nvPr>
        </p:nvSpPr>
        <p:spPr/>
        <p:txBody>
          <a:bodyPr/>
          <a:lstStyle/>
          <a:p>
            <a:fld id="{D6DD982C-7246-964F-85C2-8FCDF0979394}" type="datetime1">
              <a:rPr lang="en-US" smtClean="0"/>
              <a:t>4/10/2022</a:t>
            </a:fld>
            <a:endParaRPr lang="pt-BR"/>
          </a:p>
        </p:txBody>
      </p:sp>
      <p:sp>
        <p:nvSpPr>
          <p:cNvPr id="5" name="Espaço Reservado para Rodapé 4">
            <a:extLst>
              <a:ext uri="{FF2B5EF4-FFF2-40B4-BE49-F238E27FC236}">
                <a16:creationId xmlns:a16="http://schemas.microsoft.com/office/drawing/2014/main" id="{A19F9ACB-471C-4045-B56E-4C26411E05F8}"/>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2F8350F6-480E-4F4F-BCBD-7AB0053CC20A}"/>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93098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DC47D-F5B3-4274-8903-2F624643107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E20F326-E07B-4B9D-AC42-9FC745A624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0E9F873-BD5A-4787-9240-37331BF942DC}"/>
              </a:ext>
            </a:extLst>
          </p:cNvPr>
          <p:cNvSpPr>
            <a:spLocks noGrp="1"/>
          </p:cNvSpPr>
          <p:nvPr>
            <p:ph type="dt" sz="half" idx="10"/>
          </p:nvPr>
        </p:nvSpPr>
        <p:spPr/>
        <p:txBody>
          <a:bodyPr/>
          <a:lstStyle/>
          <a:p>
            <a:fld id="{60F481F1-BCDE-E44D-99A4-43194A2FBADC}" type="datetime1">
              <a:rPr lang="en-US" smtClean="0"/>
              <a:t>4/10/2022</a:t>
            </a:fld>
            <a:endParaRPr lang="pt-BR"/>
          </a:p>
        </p:txBody>
      </p:sp>
      <p:sp>
        <p:nvSpPr>
          <p:cNvPr id="5" name="Espaço Reservado para Rodapé 4">
            <a:extLst>
              <a:ext uri="{FF2B5EF4-FFF2-40B4-BE49-F238E27FC236}">
                <a16:creationId xmlns:a16="http://schemas.microsoft.com/office/drawing/2014/main" id="{AEA4CAA8-437D-4008-9BDC-4E9DDFB347C1}"/>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907EBF52-F822-442D-BAE5-110A7C816150}"/>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2865907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DBB55-03E3-4307-A111-44BF914A8D6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7FAC531-817F-47CB-98B0-E1D99740C79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50636E0-3693-4978-AFDD-355143CEEF0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8789EFD-E94C-49ED-9AC8-8DEEB82971E3}"/>
              </a:ext>
            </a:extLst>
          </p:cNvPr>
          <p:cNvSpPr>
            <a:spLocks noGrp="1"/>
          </p:cNvSpPr>
          <p:nvPr>
            <p:ph type="dt" sz="half" idx="10"/>
          </p:nvPr>
        </p:nvSpPr>
        <p:spPr/>
        <p:txBody>
          <a:bodyPr/>
          <a:lstStyle/>
          <a:p>
            <a:fld id="{A8D81E97-137B-9647-9E60-C8224B27A999}" type="datetime1">
              <a:rPr lang="en-US" smtClean="0"/>
              <a:t>4/10/2022</a:t>
            </a:fld>
            <a:endParaRPr lang="pt-BR"/>
          </a:p>
        </p:txBody>
      </p:sp>
      <p:sp>
        <p:nvSpPr>
          <p:cNvPr id="6" name="Espaço Reservado para Rodapé 5">
            <a:extLst>
              <a:ext uri="{FF2B5EF4-FFF2-40B4-BE49-F238E27FC236}">
                <a16:creationId xmlns:a16="http://schemas.microsoft.com/office/drawing/2014/main" id="{7DD5AA33-1E35-41ED-910D-EC3EB11B8423}"/>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6F9EC7D8-8A17-4EA6-AE75-DE79836FAF85}"/>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62460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012FA-A7AB-44E9-ABCA-A20B5A4D631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93849AB-6B36-4899-B06F-CC6B6C531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BAD11FC-1F64-4283-B3B2-C6E913533C4F}"/>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03514A6-AC6A-4F3F-A6C0-FA5E9C093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A77B76-E037-4CB5-8EAA-8094FC5DB8F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9DCFB481-4B0C-423D-94C1-0712DF7CA6EC}"/>
              </a:ext>
            </a:extLst>
          </p:cNvPr>
          <p:cNvSpPr>
            <a:spLocks noGrp="1"/>
          </p:cNvSpPr>
          <p:nvPr>
            <p:ph type="dt" sz="half" idx="10"/>
          </p:nvPr>
        </p:nvSpPr>
        <p:spPr/>
        <p:txBody>
          <a:bodyPr/>
          <a:lstStyle/>
          <a:p>
            <a:fld id="{6F172CB6-804A-6740-A94F-1245DA005885}" type="datetime1">
              <a:rPr lang="en-US" smtClean="0"/>
              <a:t>4/10/2022</a:t>
            </a:fld>
            <a:endParaRPr lang="pt-BR"/>
          </a:p>
        </p:txBody>
      </p:sp>
      <p:sp>
        <p:nvSpPr>
          <p:cNvPr id="8" name="Espaço Reservado para Rodapé 7">
            <a:extLst>
              <a:ext uri="{FF2B5EF4-FFF2-40B4-BE49-F238E27FC236}">
                <a16:creationId xmlns:a16="http://schemas.microsoft.com/office/drawing/2014/main" id="{9A16D546-B99C-4841-B814-D7B1CF910041}"/>
              </a:ext>
            </a:extLst>
          </p:cNvPr>
          <p:cNvSpPr>
            <a:spLocks noGrp="1"/>
          </p:cNvSpPr>
          <p:nvPr>
            <p:ph type="ftr" sz="quarter" idx="11"/>
          </p:nvPr>
        </p:nvSpPr>
        <p:spPr/>
        <p:txBody>
          <a:bodyPr/>
          <a:lstStyle/>
          <a:p>
            <a:r>
              <a:rPr lang="pt-BR"/>
              <a:t>C204 – ENGENHARIA DE SOFTWARE</a:t>
            </a:r>
          </a:p>
        </p:txBody>
      </p:sp>
      <p:sp>
        <p:nvSpPr>
          <p:cNvPr id="9" name="Espaço Reservado para Número de Slide 8">
            <a:extLst>
              <a:ext uri="{FF2B5EF4-FFF2-40B4-BE49-F238E27FC236}">
                <a16:creationId xmlns:a16="http://schemas.microsoft.com/office/drawing/2014/main" id="{11694F92-5E85-48AC-8903-A4CB0DDEC546}"/>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301267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2AD39-AC45-4671-A01A-D04EF3ED35E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FD59760-6246-4C3F-B949-FCE911DEF245}"/>
              </a:ext>
            </a:extLst>
          </p:cNvPr>
          <p:cNvSpPr>
            <a:spLocks noGrp="1"/>
          </p:cNvSpPr>
          <p:nvPr>
            <p:ph type="dt" sz="half" idx="10"/>
          </p:nvPr>
        </p:nvSpPr>
        <p:spPr/>
        <p:txBody>
          <a:bodyPr/>
          <a:lstStyle/>
          <a:p>
            <a:fld id="{80CB0485-6A21-1441-88B0-127DD92E36ED}" type="datetime1">
              <a:rPr lang="en-US" smtClean="0"/>
              <a:t>4/10/2022</a:t>
            </a:fld>
            <a:endParaRPr lang="pt-BR"/>
          </a:p>
        </p:txBody>
      </p:sp>
      <p:sp>
        <p:nvSpPr>
          <p:cNvPr id="4" name="Espaço Reservado para Rodapé 3">
            <a:extLst>
              <a:ext uri="{FF2B5EF4-FFF2-40B4-BE49-F238E27FC236}">
                <a16:creationId xmlns:a16="http://schemas.microsoft.com/office/drawing/2014/main" id="{4754B97B-A5E0-44F0-A694-00CB23835301}"/>
              </a:ext>
            </a:extLst>
          </p:cNvPr>
          <p:cNvSpPr>
            <a:spLocks noGrp="1"/>
          </p:cNvSpPr>
          <p:nvPr>
            <p:ph type="ftr" sz="quarter" idx="11"/>
          </p:nvPr>
        </p:nvSpPr>
        <p:spPr/>
        <p:txBody>
          <a:bodyPr/>
          <a:lstStyle/>
          <a:p>
            <a:r>
              <a:rPr lang="pt-BR"/>
              <a:t>C204 – ENGENHARIA DE SOFTWARE</a:t>
            </a:r>
          </a:p>
        </p:txBody>
      </p:sp>
      <p:sp>
        <p:nvSpPr>
          <p:cNvPr id="5" name="Espaço Reservado para Número de Slide 4">
            <a:extLst>
              <a:ext uri="{FF2B5EF4-FFF2-40B4-BE49-F238E27FC236}">
                <a16:creationId xmlns:a16="http://schemas.microsoft.com/office/drawing/2014/main" id="{4379AACF-94AC-42A8-8B97-3E46C475A711}"/>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306794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3C95F24-317B-4196-B4EF-A08F3C1C62AE}"/>
              </a:ext>
            </a:extLst>
          </p:cNvPr>
          <p:cNvSpPr>
            <a:spLocks noGrp="1"/>
          </p:cNvSpPr>
          <p:nvPr>
            <p:ph type="dt" sz="half" idx="10"/>
          </p:nvPr>
        </p:nvSpPr>
        <p:spPr/>
        <p:txBody>
          <a:bodyPr/>
          <a:lstStyle/>
          <a:p>
            <a:fld id="{479F9569-E680-5F45-A28C-9A1BF9FDC336}" type="datetime1">
              <a:rPr lang="en-US" smtClean="0"/>
              <a:t>4/10/2022</a:t>
            </a:fld>
            <a:endParaRPr lang="pt-BR"/>
          </a:p>
        </p:txBody>
      </p:sp>
      <p:sp>
        <p:nvSpPr>
          <p:cNvPr id="3" name="Espaço Reservado para Rodapé 2">
            <a:extLst>
              <a:ext uri="{FF2B5EF4-FFF2-40B4-BE49-F238E27FC236}">
                <a16:creationId xmlns:a16="http://schemas.microsoft.com/office/drawing/2014/main" id="{099E1463-6BA2-4DEB-B083-045FB8E18A87}"/>
              </a:ext>
            </a:extLst>
          </p:cNvPr>
          <p:cNvSpPr>
            <a:spLocks noGrp="1"/>
          </p:cNvSpPr>
          <p:nvPr>
            <p:ph type="ftr" sz="quarter" idx="11"/>
          </p:nvPr>
        </p:nvSpPr>
        <p:spPr/>
        <p:txBody>
          <a:bodyPr/>
          <a:lstStyle/>
          <a:p>
            <a:r>
              <a:rPr lang="pt-BR"/>
              <a:t>C204 – ENGENHARIA DE SOFTWARE</a:t>
            </a:r>
          </a:p>
        </p:txBody>
      </p:sp>
      <p:sp>
        <p:nvSpPr>
          <p:cNvPr id="4" name="Espaço Reservado para Número de Slide 3">
            <a:extLst>
              <a:ext uri="{FF2B5EF4-FFF2-40B4-BE49-F238E27FC236}">
                <a16:creationId xmlns:a16="http://schemas.microsoft.com/office/drawing/2014/main" id="{16593953-2861-469A-A36E-2EA59C970BF4}"/>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269570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25F41-0679-48E2-942C-9CB10648BCC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B4A475-5386-48FD-BEA5-CF45CE0861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EFCA574-EDB9-4A98-B6A3-BCAC2A111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B21EAE2-49F5-4847-B1EE-5FEADC899589}"/>
              </a:ext>
            </a:extLst>
          </p:cNvPr>
          <p:cNvSpPr>
            <a:spLocks noGrp="1"/>
          </p:cNvSpPr>
          <p:nvPr>
            <p:ph type="dt" sz="half" idx="10"/>
          </p:nvPr>
        </p:nvSpPr>
        <p:spPr/>
        <p:txBody>
          <a:bodyPr/>
          <a:lstStyle/>
          <a:p>
            <a:fld id="{542FD08D-AE05-E74C-9686-7B8E228A0059}" type="datetime1">
              <a:rPr lang="en-US" smtClean="0"/>
              <a:t>4/10/2022</a:t>
            </a:fld>
            <a:endParaRPr lang="pt-BR"/>
          </a:p>
        </p:txBody>
      </p:sp>
      <p:sp>
        <p:nvSpPr>
          <p:cNvPr id="6" name="Espaço Reservado para Rodapé 5">
            <a:extLst>
              <a:ext uri="{FF2B5EF4-FFF2-40B4-BE49-F238E27FC236}">
                <a16:creationId xmlns:a16="http://schemas.microsoft.com/office/drawing/2014/main" id="{4834E0EF-A7A1-4F88-8AB9-0262C9C41CC1}"/>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6D4DA6C5-3007-4A1F-B232-C43C6381135B}"/>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265732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4A823-4880-49DF-8F23-32448D28733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391E0B1-E543-4A68-91EE-005DC2692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D0796C2-CFB7-4025-9A59-E5BB71615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0394E4E-7487-4040-BF63-5B9E857DAD46}"/>
              </a:ext>
            </a:extLst>
          </p:cNvPr>
          <p:cNvSpPr>
            <a:spLocks noGrp="1"/>
          </p:cNvSpPr>
          <p:nvPr>
            <p:ph type="dt" sz="half" idx="10"/>
          </p:nvPr>
        </p:nvSpPr>
        <p:spPr/>
        <p:txBody>
          <a:bodyPr/>
          <a:lstStyle/>
          <a:p>
            <a:fld id="{E8CD1394-3C04-CB43-8CD8-824FA77FC482}" type="datetime1">
              <a:rPr lang="en-US" smtClean="0"/>
              <a:t>4/10/2022</a:t>
            </a:fld>
            <a:endParaRPr lang="pt-BR"/>
          </a:p>
        </p:txBody>
      </p:sp>
      <p:sp>
        <p:nvSpPr>
          <p:cNvPr id="6" name="Espaço Reservado para Rodapé 5">
            <a:extLst>
              <a:ext uri="{FF2B5EF4-FFF2-40B4-BE49-F238E27FC236}">
                <a16:creationId xmlns:a16="http://schemas.microsoft.com/office/drawing/2014/main" id="{A0B0459D-2D97-4D1D-BDE5-302441E956A1}"/>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89EAB9D3-1A83-4470-BDB1-87BF359884C3}"/>
              </a:ext>
            </a:extLst>
          </p:cNvPr>
          <p:cNvSpPr>
            <a:spLocks noGrp="1"/>
          </p:cNvSpPr>
          <p:nvPr>
            <p:ph type="sldNum" sz="quarter" idx="12"/>
          </p:nvPr>
        </p:nvSpPr>
        <p:spPr/>
        <p:txBody>
          <a:bodyPr/>
          <a:lstStyle/>
          <a:p>
            <a:fld id="{496F7F01-F75C-4AEA-A623-ABCD56CA9913}" type="slidenum">
              <a:rPr lang="pt-BR" smtClean="0"/>
              <a:t>‹#›</a:t>
            </a:fld>
            <a:endParaRPr lang="pt-BR"/>
          </a:p>
        </p:txBody>
      </p:sp>
    </p:spTree>
    <p:extLst>
      <p:ext uri="{BB962C8B-B14F-4D97-AF65-F5344CB8AC3E}">
        <p14:creationId xmlns:p14="http://schemas.microsoft.com/office/powerpoint/2010/main" val="565953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ACFEED3-7BDB-40C4-926B-C603A31F89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800FCA7-4D28-41B7-8909-AF4EE8A8E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C34CE0-0603-443E-B44E-E623FA649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173C0-1905-304B-A0E3-7D0F5C836F43}" type="datetime1">
              <a:rPr lang="en-US" smtClean="0"/>
              <a:t>4/10/2022</a:t>
            </a:fld>
            <a:endParaRPr lang="pt-BR"/>
          </a:p>
        </p:txBody>
      </p:sp>
      <p:sp>
        <p:nvSpPr>
          <p:cNvPr id="5" name="Espaço Reservado para Rodapé 4">
            <a:extLst>
              <a:ext uri="{FF2B5EF4-FFF2-40B4-BE49-F238E27FC236}">
                <a16:creationId xmlns:a16="http://schemas.microsoft.com/office/drawing/2014/main" id="{18113045-2587-4014-9BB4-450F6FAEBC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C204 – ENGENHARIA DE SOFTWARE</a:t>
            </a:r>
          </a:p>
        </p:txBody>
      </p:sp>
      <p:sp>
        <p:nvSpPr>
          <p:cNvPr id="6" name="Espaço Reservado para Número de Slide 5">
            <a:extLst>
              <a:ext uri="{FF2B5EF4-FFF2-40B4-BE49-F238E27FC236}">
                <a16:creationId xmlns:a16="http://schemas.microsoft.com/office/drawing/2014/main" id="{33BAAA76-1F41-4FDA-A0C8-152280B24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F7F01-F75C-4AEA-A623-ABCD56CA9913}" type="slidenum">
              <a:rPr lang="pt-BR" smtClean="0"/>
              <a:t>‹#›</a:t>
            </a:fld>
            <a:endParaRPr lang="pt-BR"/>
          </a:p>
        </p:txBody>
      </p:sp>
    </p:spTree>
    <p:extLst>
      <p:ext uri="{BB962C8B-B14F-4D97-AF65-F5344CB8AC3E}">
        <p14:creationId xmlns:p14="http://schemas.microsoft.com/office/powerpoint/2010/main" val="2700850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Christopher@inatel.b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4.png"/><Relationship Id="rId4" Type="http://schemas.openxmlformats.org/officeDocument/2006/relationships/image" Target="../media/image52.png"/></Relationships>
</file>

<file path=ppt/slides/_rels/slide10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0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0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image" Target="../media/image34.tiff"/><Relationship Id="rId4" Type="http://schemas.openxmlformats.org/officeDocument/2006/relationships/image" Target="../media/image30.jpeg"/></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jpg"/></Relationships>
</file>

<file path=ppt/slides/_rels/slide10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1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93.jpeg"/></Relationships>
</file>

<file path=ppt/slides/_rels/slide1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hyperlink" Target="https://engsoftmoderna.info/cap8.html"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gif"/></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2.gif"/></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3.tiff"/></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5.jpe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4.tiff"/><Relationship Id="rId4"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4.tiff"/></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jp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8.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8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52.png"/><Relationship Id="rId4" Type="http://schemas.openxmlformats.org/officeDocument/2006/relationships/image" Target="../media/image74.jpeg"/></Relationships>
</file>

<file path=ppt/slides/_rels/slide9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s>
</file>

<file path=ppt/slides/_rels/slide9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79.tiff"/><Relationship Id="rId5" Type="http://schemas.openxmlformats.org/officeDocument/2006/relationships/image" Target="../media/image34.tiff"/><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logo inat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531" y="957318"/>
            <a:ext cx="2928937" cy="8222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ítulo 1"/>
          <p:cNvSpPr>
            <a:spLocks noGrp="1"/>
          </p:cNvSpPr>
          <p:nvPr>
            <p:ph type="ctrTitle"/>
          </p:nvPr>
        </p:nvSpPr>
        <p:spPr>
          <a:xfrm>
            <a:off x="1431940" y="2042809"/>
            <a:ext cx="9144000" cy="2865368"/>
          </a:xfrm>
        </p:spPr>
        <p:txBody>
          <a:bodyPr>
            <a:normAutofit fontScale="90000"/>
          </a:bodyPr>
          <a:lstStyle/>
          <a:p>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r>
              <a:rPr lang="pt-BR" sz="4000" dirty="0"/>
              <a:t>C214 – Engenharia de Software</a:t>
            </a:r>
            <a:br>
              <a:rPr lang="pt-BR" sz="4000" dirty="0"/>
            </a:br>
            <a:br>
              <a:rPr lang="pt-BR" sz="4000" dirty="0"/>
            </a:br>
            <a:r>
              <a:rPr lang="pt-BR" dirty="0"/>
              <a:t> Integração e Entrega Contínua</a:t>
            </a:r>
            <a:br>
              <a:rPr lang="pt-BR" dirty="0"/>
            </a:br>
            <a:r>
              <a:rPr lang="pt-BR" dirty="0"/>
              <a:t>(</a:t>
            </a:r>
            <a:r>
              <a:rPr lang="pt-BR" dirty="0" err="1"/>
              <a:t>DevOps</a:t>
            </a:r>
            <a:r>
              <a:rPr lang="pt-BR" dirty="0"/>
              <a:t>)</a:t>
            </a:r>
          </a:p>
        </p:txBody>
      </p:sp>
      <p:sp>
        <p:nvSpPr>
          <p:cNvPr id="3" name="Subtítulo 2"/>
          <p:cNvSpPr>
            <a:spLocks noGrp="1"/>
          </p:cNvSpPr>
          <p:nvPr>
            <p:ph type="subTitle" idx="1"/>
          </p:nvPr>
        </p:nvSpPr>
        <p:spPr>
          <a:xfrm>
            <a:off x="1524000" y="4468813"/>
            <a:ext cx="9144000" cy="1722438"/>
          </a:xfrm>
        </p:spPr>
        <p:txBody>
          <a:bodyPr>
            <a:normAutofit/>
          </a:bodyPr>
          <a:lstStyle/>
          <a:p>
            <a:endParaRPr lang="pt-BR" dirty="0"/>
          </a:p>
          <a:p>
            <a:r>
              <a:rPr lang="pt-BR" dirty="0"/>
              <a:t>Prof. Christopher Lima</a:t>
            </a:r>
          </a:p>
          <a:p>
            <a:r>
              <a:rPr lang="pt-BR" dirty="0">
                <a:hlinkClick r:id="rId4"/>
              </a:rPr>
              <a:t>christopher@inatel.br</a:t>
            </a:r>
            <a:endParaRPr lang="pt-BR" dirty="0"/>
          </a:p>
        </p:txBody>
      </p:sp>
      <p:sp>
        <p:nvSpPr>
          <p:cNvPr id="7"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Uma imagem contendo objeto, relógio&#10;&#10;Descrição gerada automaticamente">
            <a:extLst>
              <a:ext uri="{FF2B5EF4-FFF2-40B4-BE49-F238E27FC236}">
                <a16:creationId xmlns:a16="http://schemas.microsoft.com/office/drawing/2014/main" id="{09D4156E-DED7-4A92-A7EB-63CE7DCC3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5940" y="149288"/>
            <a:ext cx="1616060" cy="1616060"/>
          </a:xfrm>
          <a:prstGeom prst="rect">
            <a:avLst/>
          </a:prstGeom>
        </p:spPr>
      </p:pic>
    </p:spTree>
    <p:extLst>
      <p:ext uri="{BB962C8B-B14F-4D97-AF65-F5344CB8AC3E}">
        <p14:creationId xmlns:p14="http://schemas.microsoft.com/office/powerpoint/2010/main" val="197562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938992"/>
          </a:xfrm>
          <a:prstGeom prst="rect">
            <a:avLst/>
          </a:prstGeom>
          <a:noFill/>
        </p:spPr>
        <p:txBody>
          <a:bodyPr wrap="square" rtlCol="0">
            <a:spAutoFit/>
          </a:bodyPr>
          <a:lstStyle/>
          <a:p>
            <a:pPr marL="857250" indent="-857250">
              <a:buBlip>
                <a:blip r:embed="rId3"/>
              </a:buBlip>
            </a:pPr>
            <a:r>
              <a:rPr lang="pt-BR" sz="4000" b="1" i="1" dirty="0"/>
              <a:t>Departamento de Suporte</a:t>
            </a:r>
            <a:r>
              <a:rPr lang="pt-BR" sz="4000" dirty="0"/>
              <a:t>: Administradores de rede, administradores de bancos de dados, técnicos de suporte, técnicos de infraestrutura, etc.</a:t>
            </a:r>
          </a:p>
        </p:txBody>
      </p:sp>
      <p:pic>
        <p:nvPicPr>
          <p:cNvPr id="11266" name="Picture 2" descr="Empresa de Suporte em TI - ABCD e Grande São Paulo 11 23535555">
            <a:extLst>
              <a:ext uri="{FF2B5EF4-FFF2-40B4-BE49-F238E27FC236}">
                <a16:creationId xmlns:a16="http://schemas.microsoft.com/office/drawing/2014/main" id="{D4F801D7-6AEA-B948-8E66-10DED6BD5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813" y="2255590"/>
            <a:ext cx="6776374" cy="450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095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1314450" lvl="1" indent="-857250">
              <a:buBlip>
                <a:blip r:embed="rId3"/>
              </a:buBlip>
            </a:pPr>
            <a:r>
              <a:rPr lang="pt-BR" sz="6600" dirty="0"/>
              <a:t>Google Chrome tem uma nova versão a cada </a:t>
            </a:r>
            <a:r>
              <a:rPr lang="pt-BR" sz="6600" dirty="0">
                <a:solidFill>
                  <a:srgbClr val="0070C0"/>
                </a:solidFill>
              </a:rPr>
              <a:t>6 semanas.</a:t>
            </a:r>
          </a:p>
        </p:txBody>
      </p:sp>
      <p:pic>
        <p:nvPicPr>
          <p:cNvPr id="1026" name="Picture 2" descr="Chrome | Google Blog">
            <a:extLst>
              <a:ext uri="{FF2B5EF4-FFF2-40B4-BE49-F238E27FC236}">
                <a16:creationId xmlns:a16="http://schemas.microsoft.com/office/drawing/2014/main" id="{69F4DB73-DBA6-6243-8688-71CB3D6E7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058" y="2090528"/>
            <a:ext cx="4387859" cy="43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07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clipse IDE: como instalar para programar em Java (Windows) - Algol.dev">
            <a:extLst>
              <a:ext uri="{FF2B5EF4-FFF2-40B4-BE49-F238E27FC236}">
                <a16:creationId xmlns:a16="http://schemas.microsoft.com/office/drawing/2014/main" id="{6E5B8292-0A6D-D741-A3AD-149FC3CC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659" y="2190950"/>
            <a:ext cx="4113029" cy="44417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1314450" lvl="1" indent="-857250">
              <a:buBlip>
                <a:blip r:embed="rId4"/>
              </a:buBlip>
            </a:pPr>
            <a:r>
              <a:rPr lang="pt-BR" sz="6600" dirty="0"/>
              <a:t>IDE Eclipse tem uma </a:t>
            </a:r>
            <a:r>
              <a:rPr lang="pt-BR" sz="6600" dirty="0">
                <a:solidFill>
                  <a:srgbClr val="0070C0"/>
                </a:solidFill>
              </a:rPr>
              <a:t>nova </a:t>
            </a:r>
            <a:r>
              <a:rPr lang="pt-BR" sz="6600" b="1" dirty="0">
                <a:solidFill>
                  <a:srgbClr val="0070C0"/>
                </a:solidFill>
              </a:rPr>
              <a:t>release</a:t>
            </a:r>
            <a:r>
              <a:rPr lang="pt-BR" sz="6600" dirty="0"/>
              <a:t> a cada 13 semanas</a:t>
            </a:r>
          </a:p>
        </p:txBody>
      </p:sp>
    </p:spTree>
    <p:extLst>
      <p:ext uri="{BB962C8B-B14F-4D97-AF65-F5344CB8AC3E}">
        <p14:creationId xmlns:p14="http://schemas.microsoft.com/office/powerpoint/2010/main" val="642846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1314450" lvl="1" indent="-857250">
              <a:buBlip>
                <a:blip r:embed="rId3"/>
              </a:buBlip>
            </a:pPr>
            <a:r>
              <a:rPr lang="pt-BR" sz="6600" dirty="0"/>
              <a:t>Aplicativo móvel do </a:t>
            </a:r>
            <a:r>
              <a:rPr lang="pt-BR" sz="6600" dirty="0" err="1"/>
              <a:t>Facebook</a:t>
            </a:r>
            <a:r>
              <a:rPr lang="pt-BR" sz="6600" dirty="0"/>
              <a:t> lança nova versão 1 vez por semana</a:t>
            </a:r>
          </a:p>
        </p:txBody>
      </p:sp>
      <p:pic>
        <p:nvPicPr>
          <p:cNvPr id="4" name="Picture 2" descr="Facebook Brand Resources">
            <a:extLst>
              <a:ext uri="{FF2B5EF4-FFF2-40B4-BE49-F238E27FC236}">
                <a16:creationId xmlns:a16="http://schemas.microsoft.com/office/drawing/2014/main" id="{49382A75-1C41-8D42-AD2D-88890A37C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9969" y="3231804"/>
            <a:ext cx="2944289" cy="29442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hone Cartoon png download - 723*1109 - Free Transparent Smartphone png  Download. - CleanPNG / KissPNG">
            <a:extLst>
              <a:ext uri="{FF2B5EF4-FFF2-40B4-BE49-F238E27FC236}">
                <a16:creationId xmlns:a16="http://schemas.microsoft.com/office/drawing/2014/main" id="{C91A9491-38BF-DF4D-A012-BBD1838F2CC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482" b="90000" l="10000" r="90000">
                        <a14:foregroundMark x1="77111" y1="30089" x2="82111" y2="23482"/>
                        <a14:foregroundMark x1="30333" y1="9643" x2="36667" y2="4018"/>
                        <a14:foregroundMark x1="36667" y1="4018" x2="48333" y2="2946"/>
                        <a14:foregroundMark x1="48333" y1="2946" x2="68444" y2="3482"/>
                        <a14:foregroundMark x1="68444" y1="3482" x2="71111" y2="4286"/>
                        <a14:foregroundMark x1="52222" y1="69643" x2="52222" y2="69643"/>
                      </a14:backgroundRemoval>
                    </a14:imgEffect>
                  </a14:imgLayer>
                </a14:imgProps>
              </a:ext>
              <a:ext uri="{28A0092B-C50C-407E-A947-70E740481C1C}">
                <a14:useLocalDpi xmlns:a14="http://schemas.microsoft.com/office/drawing/2010/main" val="0"/>
              </a:ext>
            </a:extLst>
          </a:blip>
          <a:srcRect/>
          <a:stretch>
            <a:fillRect/>
          </a:stretch>
        </p:blipFill>
        <p:spPr bwMode="auto">
          <a:xfrm>
            <a:off x="798069" y="3429000"/>
            <a:ext cx="2913548" cy="362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99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113280" y="2439443"/>
            <a:ext cx="7183120" cy="1446550"/>
          </a:xfrm>
          <a:prstGeom prst="rect">
            <a:avLst/>
          </a:prstGeom>
          <a:noFill/>
        </p:spPr>
        <p:txBody>
          <a:bodyPr wrap="square" rtlCol="0">
            <a:spAutoFit/>
          </a:bodyPr>
          <a:lstStyle/>
          <a:p>
            <a:pPr marL="857250" indent="-857250">
              <a:buBlip>
                <a:blip r:embed="rId3"/>
              </a:buBlip>
            </a:pPr>
            <a:r>
              <a:rPr lang="pt-BR" sz="8800" b="1" i="1" dirty="0" err="1"/>
              <a:t>Feature</a:t>
            </a:r>
            <a:r>
              <a:rPr lang="pt-BR" sz="8800" dirty="0"/>
              <a:t> </a:t>
            </a:r>
            <a:r>
              <a:rPr lang="pt-BR" sz="8800" b="1" i="1" dirty="0" err="1"/>
              <a:t>flags</a:t>
            </a:r>
            <a:endParaRPr lang="pt-BR" sz="8800" b="1" i="1" dirty="0"/>
          </a:p>
        </p:txBody>
      </p:sp>
    </p:spTree>
    <p:extLst>
      <p:ext uri="{BB962C8B-B14F-4D97-AF65-F5344CB8AC3E}">
        <p14:creationId xmlns:p14="http://schemas.microsoft.com/office/powerpoint/2010/main" val="1140059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857250" indent="-857250">
              <a:buBlip>
                <a:blip r:embed="rId3"/>
              </a:buBlip>
            </a:pPr>
            <a:r>
              <a:rPr lang="pt-BR" sz="6600" dirty="0">
                <a:solidFill>
                  <a:srgbClr val="0070C0"/>
                </a:solidFill>
              </a:rPr>
              <a:t>Nem sempre </a:t>
            </a:r>
            <a:r>
              <a:rPr lang="pt-BR" sz="6600" dirty="0"/>
              <a:t>todo </a:t>
            </a:r>
            <a:r>
              <a:rPr lang="pt-BR" sz="6600" dirty="0" err="1"/>
              <a:t>commit</a:t>
            </a:r>
            <a:r>
              <a:rPr lang="pt-BR" sz="6600" dirty="0"/>
              <a:t> </a:t>
            </a:r>
            <a:r>
              <a:rPr lang="pt-BR" sz="6600" dirty="0">
                <a:solidFill>
                  <a:srgbClr val="0070C0"/>
                </a:solidFill>
              </a:rPr>
              <a:t>está preparado para </a:t>
            </a:r>
            <a:r>
              <a:rPr lang="pt-BR" sz="6600" dirty="0" err="1">
                <a:solidFill>
                  <a:srgbClr val="0070C0"/>
                </a:solidFill>
              </a:rPr>
              <a:t>deploy</a:t>
            </a:r>
            <a:endParaRPr lang="pt-BR" sz="6600" dirty="0">
              <a:solidFill>
                <a:srgbClr val="0070C0"/>
              </a:solidFill>
            </a:endParaRPr>
          </a:p>
        </p:txBody>
      </p:sp>
      <p:pic>
        <p:nvPicPr>
          <p:cNvPr id="1026" name="Picture 2" descr="You are Not prepared - Illidan Not Prepared | Meme Generator">
            <a:extLst>
              <a:ext uri="{FF2B5EF4-FFF2-40B4-BE49-F238E27FC236}">
                <a16:creationId xmlns:a16="http://schemas.microsoft.com/office/drawing/2014/main" id="{5FDE891D-AE84-DA49-96FF-4FF7856F48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03" r="12364" b="3174"/>
          <a:stretch/>
        </p:blipFill>
        <p:spPr bwMode="auto">
          <a:xfrm>
            <a:off x="3646714" y="2214298"/>
            <a:ext cx="3336489"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09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585323"/>
          </a:xfrm>
          <a:prstGeom prst="rect">
            <a:avLst/>
          </a:prstGeom>
          <a:noFill/>
        </p:spPr>
        <p:txBody>
          <a:bodyPr wrap="square" rtlCol="0">
            <a:spAutoFit/>
          </a:bodyPr>
          <a:lstStyle/>
          <a:p>
            <a:pPr marL="857250" indent="-857250">
              <a:buBlip>
                <a:blip r:embed="rId3"/>
              </a:buBlip>
            </a:pPr>
            <a:r>
              <a:rPr lang="pt-BR" sz="5400" dirty="0"/>
              <a:t>De acordo com CD, todo </a:t>
            </a:r>
            <a:r>
              <a:rPr lang="pt-BR" sz="5400" dirty="0" err="1">
                <a:solidFill>
                  <a:srgbClr val="0070C0"/>
                </a:solidFill>
              </a:rPr>
              <a:t>commit</a:t>
            </a:r>
            <a:r>
              <a:rPr lang="pt-BR" sz="5400" b="1" i="1" dirty="0"/>
              <a:t> </a:t>
            </a:r>
            <a:r>
              <a:rPr lang="pt-BR" sz="5400" dirty="0">
                <a:solidFill>
                  <a:srgbClr val="0070C0"/>
                </a:solidFill>
              </a:rPr>
              <a:t>deve considerar a possibilidade </a:t>
            </a:r>
            <a:r>
              <a:rPr lang="pt-BR" sz="5400" dirty="0"/>
              <a:t>de entrar em produção</a:t>
            </a:r>
          </a:p>
        </p:txBody>
      </p:sp>
      <p:pic>
        <p:nvPicPr>
          <p:cNvPr id="4" name="Picture 3">
            <a:extLst>
              <a:ext uri="{FF2B5EF4-FFF2-40B4-BE49-F238E27FC236}">
                <a16:creationId xmlns:a16="http://schemas.microsoft.com/office/drawing/2014/main" id="{DE3B3C47-7EE0-AA4D-939C-5B1D6397B1E3}"/>
              </a:ext>
            </a:extLst>
          </p:cNvPr>
          <p:cNvPicPr>
            <a:picLocks noChangeAspect="1"/>
          </p:cNvPicPr>
          <p:nvPr/>
        </p:nvPicPr>
        <p:blipFill>
          <a:blip r:embed="rId4"/>
          <a:stretch>
            <a:fillRect/>
          </a:stretch>
        </p:blipFill>
        <p:spPr>
          <a:xfrm>
            <a:off x="3105016" y="3037534"/>
            <a:ext cx="5571393" cy="3271711"/>
          </a:xfrm>
          <a:prstGeom prst="rect">
            <a:avLst/>
          </a:prstGeom>
        </p:spPr>
      </p:pic>
    </p:spTree>
    <p:extLst>
      <p:ext uri="{BB962C8B-B14F-4D97-AF65-F5344CB8AC3E}">
        <p14:creationId xmlns:p14="http://schemas.microsoft.com/office/powerpoint/2010/main" val="4371674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923330"/>
          </a:xfrm>
          <a:prstGeom prst="rect">
            <a:avLst/>
          </a:prstGeom>
          <a:noFill/>
        </p:spPr>
        <p:txBody>
          <a:bodyPr wrap="square" rtlCol="0">
            <a:spAutoFit/>
          </a:bodyPr>
          <a:lstStyle/>
          <a:p>
            <a:pPr marL="857250" indent="-857250">
              <a:buBlip>
                <a:blip r:embed="rId3"/>
              </a:buBlip>
            </a:pPr>
            <a:r>
              <a:rPr lang="pt-BR" sz="5400" dirty="0"/>
              <a:t>Criar </a:t>
            </a:r>
            <a:r>
              <a:rPr lang="pt-BR" sz="5400" dirty="0" err="1">
                <a:solidFill>
                  <a:srgbClr val="0070C0"/>
                </a:solidFill>
              </a:rPr>
              <a:t>branch</a:t>
            </a:r>
            <a:r>
              <a:rPr lang="pt-BR" sz="5400" b="1" i="1" dirty="0"/>
              <a:t> </a:t>
            </a:r>
            <a:r>
              <a:rPr lang="pt-BR" sz="5400" dirty="0"/>
              <a:t>é uma solução?</a:t>
            </a:r>
          </a:p>
        </p:txBody>
      </p:sp>
      <p:pic>
        <p:nvPicPr>
          <p:cNvPr id="5" name="Picture 4" descr="ADESIVO DE PAREDE - GALHOS SECOS - CÓD:37">
            <a:extLst>
              <a:ext uri="{FF2B5EF4-FFF2-40B4-BE49-F238E27FC236}">
                <a16:creationId xmlns:a16="http://schemas.microsoft.com/office/drawing/2014/main" id="{704FCD0E-674B-134D-8335-8FF150D09B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03"/>
          <a:stretch/>
        </p:blipFill>
        <p:spPr bwMode="auto">
          <a:xfrm>
            <a:off x="6467027" y="2169978"/>
            <a:ext cx="4724159" cy="3396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D56A5B-9AB8-B344-B1BB-F93D6DCD9389}"/>
              </a:ext>
            </a:extLst>
          </p:cNvPr>
          <p:cNvPicPr>
            <a:picLocks noChangeAspect="1"/>
          </p:cNvPicPr>
          <p:nvPr/>
        </p:nvPicPr>
        <p:blipFill rotWithShape="1">
          <a:blip r:embed="rId5"/>
          <a:srcRect l="3063" t="28293" r="1165" b="8293"/>
          <a:stretch/>
        </p:blipFill>
        <p:spPr>
          <a:xfrm>
            <a:off x="417609" y="2079667"/>
            <a:ext cx="5810428" cy="3847312"/>
          </a:xfrm>
          <a:prstGeom prst="rect">
            <a:avLst/>
          </a:prstGeom>
        </p:spPr>
      </p:pic>
    </p:spTree>
    <p:extLst>
      <p:ext uri="{BB962C8B-B14F-4D97-AF65-F5344CB8AC3E}">
        <p14:creationId xmlns:p14="http://schemas.microsoft.com/office/powerpoint/2010/main" val="2408710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on Aj2">
            <a:extLst>
              <a:ext uri="{FF2B5EF4-FFF2-40B4-BE49-F238E27FC236}">
                <a16:creationId xmlns:a16="http://schemas.microsoft.com/office/drawing/2014/main" id="{728F5109-C299-2642-95FD-BFCBCFF31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4" y="3054927"/>
            <a:ext cx="3803073" cy="38030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4154984"/>
          </a:xfrm>
          <a:prstGeom prst="rect">
            <a:avLst/>
          </a:prstGeom>
          <a:noFill/>
        </p:spPr>
        <p:txBody>
          <a:bodyPr wrap="square" lIns="91440" tIns="45720" rIns="91440" bIns="45720" rtlCol="0" anchor="t">
            <a:spAutoFit/>
          </a:bodyPr>
          <a:lstStyle/>
          <a:p>
            <a:pPr marL="857250" indent="-857250">
              <a:buBlip>
                <a:blip r:embed="rId4"/>
              </a:buBlip>
            </a:pPr>
            <a:r>
              <a:rPr lang="pt-BR" sz="6600" dirty="0"/>
              <a:t>Se criarmos </a:t>
            </a:r>
            <a:r>
              <a:rPr lang="pt-BR" sz="6600" dirty="0" err="1">
                <a:solidFill>
                  <a:srgbClr val="0070C0"/>
                </a:solidFill>
              </a:rPr>
              <a:t>branches</a:t>
            </a:r>
            <a:r>
              <a:rPr lang="pt-BR" sz="6600" b="1" i="1" dirty="0"/>
              <a:t> </a:t>
            </a:r>
            <a:r>
              <a:rPr lang="pt-BR" sz="6600" dirty="0"/>
              <a:t>perdemos a possibilidade de </a:t>
            </a:r>
            <a:r>
              <a:rPr lang="pt-BR" sz="6600" dirty="0">
                <a:solidFill>
                  <a:srgbClr val="0070C0"/>
                </a:solidFill>
              </a:rPr>
              <a:t>usar CI e TBD </a:t>
            </a:r>
            <a:r>
              <a:rPr lang="pt-BR" sz="6600" dirty="0"/>
              <a:t>(</a:t>
            </a:r>
            <a:r>
              <a:rPr lang="pt-BR" sz="6600" dirty="0" err="1"/>
              <a:t>trunk</a:t>
            </a:r>
            <a:r>
              <a:rPr lang="pt-BR" sz="6600" dirty="0"/>
              <a:t> </a:t>
            </a:r>
            <a:r>
              <a:rPr lang="pt-BR" sz="6600" dirty="0" err="1"/>
              <a:t>based</a:t>
            </a:r>
            <a:r>
              <a:rPr lang="pt-BR" sz="6600" dirty="0"/>
              <a:t> </a:t>
            </a:r>
            <a:r>
              <a:rPr lang="pt-BR" sz="6600" dirty="0" err="1"/>
              <a:t>development</a:t>
            </a:r>
            <a:r>
              <a:rPr lang="pt-BR" sz="6600" dirty="0"/>
              <a:t>)</a:t>
            </a:r>
          </a:p>
        </p:txBody>
      </p:sp>
      <p:pic>
        <p:nvPicPr>
          <p:cNvPr id="5" name="Picture 2" descr="MERGE HELL">
            <a:extLst>
              <a:ext uri="{FF2B5EF4-FFF2-40B4-BE49-F238E27FC236}">
                <a16:creationId xmlns:a16="http://schemas.microsoft.com/office/drawing/2014/main" id="{005B94F6-C288-7943-88E5-0558BCAB69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907" t="18824" b="14199"/>
          <a:stretch/>
        </p:blipFill>
        <p:spPr bwMode="auto">
          <a:xfrm>
            <a:off x="1565563" y="4143558"/>
            <a:ext cx="2813399" cy="251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995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857250" indent="-857250">
              <a:buBlip>
                <a:blip r:embed="rId3"/>
              </a:buBlip>
            </a:pPr>
            <a:r>
              <a:rPr lang="pt-BR" sz="6600" dirty="0"/>
              <a:t>A solução é fazer a </a:t>
            </a:r>
            <a:r>
              <a:rPr lang="pt-BR" sz="6600" dirty="0">
                <a:solidFill>
                  <a:srgbClr val="0070C0"/>
                </a:solidFill>
              </a:rPr>
              <a:t>integração parcial, desabilitando</a:t>
            </a:r>
            <a:r>
              <a:rPr lang="pt-BR" sz="6600" dirty="0"/>
              <a:t> a parte incompleta!</a:t>
            </a:r>
          </a:p>
        </p:txBody>
      </p:sp>
    </p:spTree>
    <p:extLst>
      <p:ext uri="{BB962C8B-B14F-4D97-AF65-F5344CB8AC3E}">
        <p14:creationId xmlns:p14="http://schemas.microsoft.com/office/powerpoint/2010/main" val="3244700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857250" indent="-857250">
              <a:buBlip>
                <a:blip r:embed="rId3"/>
              </a:buBlip>
            </a:pPr>
            <a:r>
              <a:rPr lang="pt-BR" sz="6600" dirty="0"/>
              <a:t>A parte desabilitada</a:t>
            </a:r>
            <a:r>
              <a:rPr lang="pt-BR" sz="6600" b="1" i="1" dirty="0"/>
              <a:t> </a:t>
            </a:r>
            <a:r>
              <a:rPr lang="pt-BR" sz="6600" dirty="0">
                <a:solidFill>
                  <a:srgbClr val="0070C0"/>
                </a:solidFill>
              </a:rPr>
              <a:t>pode ser controlada</a:t>
            </a:r>
            <a:r>
              <a:rPr lang="pt-BR" sz="6600" dirty="0"/>
              <a:t> por um booleano, chamado </a:t>
            </a:r>
            <a:r>
              <a:rPr lang="pt-BR" sz="6600" dirty="0" err="1">
                <a:solidFill>
                  <a:srgbClr val="0070C0"/>
                </a:solidFill>
              </a:rPr>
              <a:t>Feature</a:t>
            </a:r>
            <a:r>
              <a:rPr lang="pt-BR" sz="6600" dirty="0">
                <a:solidFill>
                  <a:srgbClr val="0070C0"/>
                </a:solidFill>
              </a:rPr>
              <a:t> </a:t>
            </a:r>
            <a:r>
              <a:rPr lang="pt-BR" sz="6600" dirty="0" err="1">
                <a:solidFill>
                  <a:srgbClr val="0070C0"/>
                </a:solidFill>
              </a:rPr>
              <a:t>Flag</a:t>
            </a:r>
            <a:endParaRPr lang="pt-BR" sz="6600" dirty="0">
              <a:solidFill>
                <a:srgbClr val="0070C0"/>
              </a:solidFill>
            </a:endParaRPr>
          </a:p>
        </p:txBody>
      </p:sp>
      <p:pic>
        <p:nvPicPr>
          <p:cNvPr id="3074" name="Picture 2" descr="Sim ou Não Clip Art - Download de Vetor">
            <a:extLst>
              <a:ext uri="{FF2B5EF4-FFF2-40B4-BE49-F238E27FC236}">
                <a16:creationId xmlns:a16="http://schemas.microsoft.com/office/drawing/2014/main" id="{0BA4A54F-F4E2-084E-8353-0B02BA2304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91" t="13041" r="9032" b="12967"/>
          <a:stretch/>
        </p:blipFill>
        <p:spPr bwMode="auto">
          <a:xfrm>
            <a:off x="3109261" y="3231804"/>
            <a:ext cx="5174901" cy="323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23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Going Crazy GIFs | Tenor">
            <a:extLst>
              <a:ext uri="{FF2B5EF4-FFF2-40B4-BE49-F238E27FC236}">
                <a16:creationId xmlns:a16="http://schemas.microsoft.com/office/drawing/2014/main" id="{2629A177-FE73-874E-A191-D2115F63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799" y="2369650"/>
            <a:ext cx="5963093" cy="4488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E908A0-01CA-D24F-968F-661F0F421486}"/>
              </a:ext>
            </a:extLst>
          </p:cNvPr>
          <p:cNvSpPr txBox="1"/>
          <p:nvPr/>
        </p:nvSpPr>
        <p:spPr>
          <a:xfrm>
            <a:off x="0" y="92483"/>
            <a:ext cx="12192000" cy="2123658"/>
          </a:xfrm>
          <a:prstGeom prst="rect">
            <a:avLst/>
          </a:prstGeom>
          <a:noFill/>
        </p:spPr>
        <p:txBody>
          <a:bodyPr wrap="square" rtlCol="0">
            <a:spAutoFit/>
          </a:bodyPr>
          <a:lstStyle/>
          <a:p>
            <a:pPr marL="1314450" lvl="1" indent="-857250">
              <a:buBlip>
                <a:blip r:embed="rId4"/>
              </a:buBlip>
            </a:pPr>
            <a:r>
              <a:rPr lang="pt-BR" sz="4400" dirty="0"/>
              <a:t>A área de suporte tomava conhecimento da nova versão </a:t>
            </a:r>
            <a:r>
              <a:rPr lang="pt-BR" sz="4400" dirty="0">
                <a:solidFill>
                  <a:srgbClr val="0070C0"/>
                </a:solidFill>
              </a:rPr>
              <a:t>(</a:t>
            </a:r>
            <a:r>
              <a:rPr lang="pt-BR" sz="4400" b="1" i="1" dirty="0">
                <a:solidFill>
                  <a:srgbClr val="0070C0"/>
                </a:solidFill>
              </a:rPr>
              <a:t>release</a:t>
            </a:r>
            <a:r>
              <a:rPr lang="pt-BR" sz="4400" dirty="0">
                <a:solidFill>
                  <a:srgbClr val="0070C0"/>
                </a:solidFill>
              </a:rPr>
              <a:t>) na véspera da sua implantação</a:t>
            </a:r>
            <a:r>
              <a:rPr lang="pt-BR" sz="4400" dirty="0"/>
              <a:t> </a:t>
            </a:r>
            <a:r>
              <a:rPr lang="pt-BR" sz="4400" dirty="0">
                <a:solidFill>
                  <a:srgbClr val="0070C0"/>
                </a:solidFill>
              </a:rPr>
              <a:t>(</a:t>
            </a:r>
            <a:r>
              <a:rPr lang="pt-BR" sz="4400" b="1" i="1" dirty="0" err="1">
                <a:solidFill>
                  <a:srgbClr val="0070C0"/>
                </a:solidFill>
              </a:rPr>
              <a:t>deploy</a:t>
            </a:r>
            <a:r>
              <a:rPr lang="pt-BR" sz="4400" dirty="0">
                <a:solidFill>
                  <a:srgbClr val="0070C0"/>
                </a:solidFill>
              </a:rPr>
              <a:t>)</a:t>
            </a:r>
            <a:r>
              <a:rPr lang="pt-BR" sz="4400" dirty="0"/>
              <a:t>,</a:t>
            </a:r>
            <a:r>
              <a:rPr lang="pt-BR" sz="4400" dirty="0">
                <a:solidFill>
                  <a:srgbClr val="0070C0"/>
                </a:solidFill>
              </a:rPr>
              <a:t> </a:t>
            </a:r>
            <a:r>
              <a:rPr lang="pt-BR" sz="4400" dirty="0"/>
              <a:t>e consequentemente.....</a:t>
            </a:r>
            <a:endParaRPr lang="pt-BR" sz="8000" dirty="0"/>
          </a:p>
        </p:txBody>
      </p:sp>
    </p:spTree>
    <p:extLst>
      <p:ext uri="{BB962C8B-B14F-4D97-AF65-F5344CB8AC3E}">
        <p14:creationId xmlns:p14="http://schemas.microsoft.com/office/powerpoint/2010/main" val="64075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923330"/>
          </a:xfrm>
          <a:prstGeom prst="rect">
            <a:avLst/>
          </a:prstGeom>
          <a:noFill/>
        </p:spPr>
        <p:txBody>
          <a:bodyPr wrap="square" rtlCol="0">
            <a:spAutoFit/>
          </a:bodyPr>
          <a:lstStyle/>
          <a:p>
            <a:pPr marL="857250" indent="-857250">
              <a:buBlip>
                <a:blip r:embed="rId3"/>
              </a:buBlip>
            </a:pPr>
            <a:r>
              <a:rPr lang="pt-BR" sz="5400" dirty="0"/>
              <a:t>Exemplo 1: Código com </a:t>
            </a:r>
            <a:r>
              <a:rPr lang="pt-BR" sz="5400" b="1" i="1" dirty="0" err="1"/>
              <a:t>feature</a:t>
            </a:r>
            <a:r>
              <a:rPr lang="pt-BR" sz="5400" b="1" i="1" dirty="0"/>
              <a:t> </a:t>
            </a:r>
            <a:r>
              <a:rPr lang="pt-BR" sz="5400" b="1" i="1" dirty="0" err="1"/>
              <a:t>flag</a:t>
            </a:r>
            <a:endParaRPr lang="pt-BR" sz="5400" dirty="0"/>
          </a:p>
        </p:txBody>
      </p:sp>
      <p:pic>
        <p:nvPicPr>
          <p:cNvPr id="5" name="Picture 4">
            <a:extLst>
              <a:ext uri="{FF2B5EF4-FFF2-40B4-BE49-F238E27FC236}">
                <a16:creationId xmlns:a16="http://schemas.microsoft.com/office/drawing/2014/main" id="{FDC3B7FD-E45D-4B64-80D5-24DC9ED3655F}"/>
              </a:ext>
            </a:extLst>
          </p:cNvPr>
          <p:cNvPicPr>
            <a:picLocks noChangeAspect="1"/>
          </p:cNvPicPr>
          <p:nvPr/>
        </p:nvPicPr>
        <p:blipFill>
          <a:blip r:embed="rId4"/>
          <a:stretch>
            <a:fillRect/>
          </a:stretch>
        </p:blipFill>
        <p:spPr>
          <a:xfrm>
            <a:off x="810713" y="1478764"/>
            <a:ext cx="10083380" cy="4160036"/>
          </a:xfrm>
          <a:prstGeom prst="rect">
            <a:avLst/>
          </a:prstGeom>
        </p:spPr>
      </p:pic>
    </p:spTree>
    <p:extLst>
      <p:ext uri="{BB962C8B-B14F-4D97-AF65-F5344CB8AC3E}">
        <p14:creationId xmlns:p14="http://schemas.microsoft.com/office/powerpoint/2010/main" val="25144978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1317779"/>
            <a:ext cx="10716768" cy="3631763"/>
          </a:xfrm>
          <a:prstGeom prst="rect">
            <a:avLst/>
          </a:prstGeom>
          <a:noFill/>
        </p:spPr>
        <p:txBody>
          <a:bodyPr wrap="square" rtlCol="0">
            <a:spAutoFit/>
          </a:bodyPr>
          <a:lstStyle/>
          <a:p>
            <a:pPr marL="857250" indent="-857250">
              <a:buBlip>
                <a:blip r:embed="rId3"/>
              </a:buBlip>
            </a:pPr>
            <a:r>
              <a:rPr lang="pt-BR" sz="11500" dirty="0"/>
              <a:t> Mundo Real</a:t>
            </a:r>
          </a:p>
          <a:p>
            <a:pPr marL="1314450" lvl="1" indent="-857250">
              <a:buBlip>
                <a:blip r:embed="rId3"/>
              </a:buBlip>
            </a:pPr>
            <a:r>
              <a:rPr lang="pt-BR" sz="11500" dirty="0"/>
              <a:t> </a:t>
            </a:r>
            <a:r>
              <a:rPr lang="pt-BR" sz="8000" dirty="0" err="1"/>
              <a:t>Feature</a:t>
            </a:r>
            <a:r>
              <a:rPr lang="pt-BR" sz="8000" dirty="0"/>
              <a:t> </a:t>
            </a:r>
            <a:r>
              <a:rPr lang="pt-BR" sz="8000" dirty="0" err="1"/>
              <a:t>Flags</a:t>
            </a:r>
            <a:endParaRPr lang="pt-BR" sz="11500" dirty="0"/>
          </a:p>
        </p:txBody>
      </p:sp>
    </p:spTree>
    <p:extLst>
      <p:ext uri="{BB962C8B-B14F-4D97-AF65-F5344CB8AC3E}">
        <p14:creationId xmlns:p14="http://schemas.microsoft.com/office/powerpoint/2010/main" val="41966242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5262979"/>
          </a:xfrm>
          <a:prstGeom prst="rect">
            <a:avLst/>
          </a:prstGeom>
          <a:noFill/>
        </p:spPr>
        <p:txBody>
          <a:bodyPr wrap="square" rtlCol="0">
            <a:spAutoFit/>
          </a:bodyPr>
          <a:lstStyle/>
          <a:p>
            <a:pPr marL="1314450" lvl="1" indent="-857250">
              <a:buBlip>
                <a:blip r:embed="rId3"/>
              </a:buBlip>
            </a:pPr>
            <a:r>
              <a:rPr lang="pt-BR" sz="5400" dirty="0"/>
              <a:t>Estudo com 39 releases do Chrome, revelaram </a:t>
            </a:r>
            <a:r>
              <a:rPr lang="pt-BR" sz="5400" dirty="0">
                <a:solidFill>
                  <a:srgbClr val="0070C0"/>
                </a:solidFill>
              </a:rPr>
              <a:t>mais de 2400 </a:t>
            </a:r>
            <a:r>
              <a:rPr lang="pt-BR" sz="5400" dirty="0" err="1">
                <a:solidFill>
                  <a:srgbClr val="0070C0"/>
                </a:solidFill>
              </a:rPr>
              <a:t>feature</a:t>
            </a:r>
            <a:r>
              <a:rPr lang="pt-BR" sz="5400" dirty="0">
                <a:solidFill>
                  <a:srgbClr val="0070C0"/>
                </a:solidFill>
              </a:rPr>
              <a:t> flags.</a:t>
            </a:r>
          </a:p>
          <a:p>
            <a:pPr marL="1771650" lvl="2" indent="-857250">
              <a:buBlip>
                <a:blip r:embed="rId3"/>
              </a:buBlip>
            </a:pPr>
            <a:r>
              <a:rPr lang="pt-BR" sz="5400" dirty="0"/>
              <a:t>1˚ Release: 263 </a:t>
            </a:r>
            <a:r>
              <a:rPr lang="pt-BR" sz="5400" dirty="0" err="1"/>
              <a:t>flags</a:t>
            </a:r>
            <a:endParaRPr lang="pt-BR" sz="5400" dirty="0"/>
          </a:p>
          <a:p>
            <a:pPr marL="1771650" lvl="2" indent="-857250">
              <a:buBlip>
                <a:blip r:embed="rId3"/>
              </a:buBlip>
            </a:pPr>
            <a:r>
              <a:rPr lang="pt-BR" sz="5400" dirty="0"/>
              <a:t>39˚ Release: 2409 </a:t>
            </a:r>
            <a:r>
              <a:rPr lang="pt-BR" sz="5400" dirty="0" err="1"/>
              <a:t>flags</a:t>
            </a:r>
            <a:r>
              <a:rPr lang="pt-BR" sz="5400" dirty="0"/>
              <a:t> </a:t>
            </a:r>
          </a:p>
          <a:p>
            <a:pPr marL="1771650" lvl="2" indent="-857250">
              <a:buBlip>
                <a:blip r:embed="rId3"/>
              </a:buBlip>
            </a:pPr>
            <a:endParaRPr lang="pt-BR" sz="6600" dirty="0"/>
          </a:p>
        </p:txBody>
      </p:sp>
      <p:pic>
        <p:nvPicPr>
          <p:cNvPr id="5" name="Picture 2" descr="Chrome | Google Blog">
            <a:extLst>
              <a:ext uri="{FF2B5EF4-FFF2-40B4-BE49-F238E27FC236}">
                <a16:creationId xmlns:a16="http://schemas.microsoft.com/office/drawing/2014/main" id="{21D515BF-CCA3-E54B-9A4B-6E6575531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436" y="3326004"/>
            <a:ext cx="3323205" cy="332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527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5262979"/>
          </a:xfrm>
          <a:prstGeom prst="rect">
            <a:avLst/>
          </a:prstGeom>
          <a:noFill/>
        </p:spPr>
        <p:txBody>
          <a:bodyPr wrap="square" lIns="91440" tIns="45720" rIns="91440" bIns="45720" rtlCol="0" anchor="t">
            <a:spAutoFit/>
          </a:bodyPr>
          <a:lstStyle/>
          <a:p>
            <a:pPr marL="1314450" lvl="1" indent="-857250">
              <a:buBlip>
                <a:blip r:embed="rId3"/>
              </a:buBlip>
            </a:pPr>
            <a:r>
              <a:rPr lang="pt-BR" sz="5400" dirty="0" err="1">
                <a:solidFill>
                  <a:srgbClr val="0070C0"/>
                </a:solidFill>
              </a:rPr>
              <a:t>Feature</a:t>
            </a:r>
            <a:r>
              <a:rPr lang="pt-BR" sz="5400" dirty="0">
                <a:solidFill>
                  <a:srgbClr val="0070C0"/>
                </a:solidFill>
              </a:rPr>
              <a:t> flags </a:t>
            </a:r>
            <a:r>
              <a:rPr lang="pt-BR" sz="5400" dirty="0"/>
              <a:t>podem ser mantidos no código de produção por duas razões:</a:t>
            </a:r>
          </a:p>
          <a:p>
            <a:pPr marL="1771650" lvl="2" indent="-857250">
              <a:buBlip>
                <a:blip r:embed="rId3"/>
              </a:buBlip>
            </a:pPr>
            <a:r>
              <a:rPr lang="pt-BR" sz="5400" dirty="0"/>
              <a:t>Release Canário</a:t>
            </a:r>
          </a:p>
          <a:p>
            <a:pPr marL="1771650" lvl="2" indent="-857250">
              <a:buBlip>
                <a:blip r:embed="rId3"/>
              </a:buBlip>
            </a:pPr>
            <a:r>
              <a:rPr lang="pt-BR" sz="5400" dirty="0"/>
              <a:t>Testes A/B</a:t>
            </a:r>
          </a:p>
          <a:p>
            <a:pPr marL="1771650" lvl="2" indent="-857250">
              <a:buBlip>
                <a:blip r:embed="rId3"/>
              </a:buBlip>
            </a:pPr>
            <a:endParaRPr lang="pt-BR" sz="6600" dirty="0"/>
          </a:p>
        </p:txBody>
      </p:sp>
      <p:pic>
        <p:nvPicPr>
          <p:cNvPr id="6" name="Picture 5">
            <a:extLst>
              <a:ext uri="{FF2B5EF4-FFF2-40B4-BE49-F238E27FC236}">
                <a16:creationId xmlns:a16="http://schemas.microsoft.com/office/drawing/2014/main" id="{4A127316-4C8E-434B-A3F7-E6F8A2C2E9B6}"/>
              </a:ext>
            </a:extLst>
          </p:cNvPr>
          <p:cNvPicPr>
            <a:picLocks noChangeAspect="1"/>
          </p:cNvPicPr>
          <p:nvPr/>
        </p:nvPicPr>
        <p:blipFill>
          <a:blip r:embed="rId4"/>
          <a:stretch>
            <a:fillRect/>
          </a:stretch>
        </p:blipFill>
        <p:spPr>
          <a:xfrm>
            <a:off x="6505067" y="3587261"/>
            <a:ext cx="4915153" cy="2886345"/>
          </a:xfrm>
          <a:prstGeom prst="rect">
            <a:avLst/>
          </a:prstGeom>
        </p:spPr>
      </p:pic>
    </p:spTree>
    <p:extLst>
      <p:ext uri="{BB962C8B-B14F-4D97-AF65-F5344CB8AC3E}">
        <p14:creationId xmlns:p14="http://schemas.microsoft.com/office/powerpoint/2010/main" val="4187243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1938992"/>
          </a:xfrm>
          <a:prstGeom prst="rect">
            <a:avLst/>
          </a:prstGeom>
          <a:noFill/>
        </p:spPr>
        <p:txBody>
          <a:bodyPr wrap="square" rtlCol="0">
            <a:spAutoFit/>
          </a:bodyPr>
          <a:lstStyle/>
          <a:p>
            <a:pPr marL="1771650" lvl="2" indent="-857250">
              <a:buBlip>
                <a:blip r:embed="rId3"/>
              </a:buBlip>
            </a:pPr>
            <a:r>
              <a:rPr lang="pt-BR" sz="5400" dirty="0"/>
              <a:t>Release Canário</a:t>
            </a:r>
          </a:p>
          <a:p>
            <a:pPr marL="1771650" lvl="2" indent="-857250">
              <a:buBlip>
                <a:blip r:embed="rId3"/>
              </a:buBlip>
            </a:pPr>
            <a:endParaRPr lang="pt-BR" sz="6600" dirty="0"/>
          </a:p>
        </p:txBody>
      </p:sp>
      <p:pic>
        <p:nvPicPr>
          <p:cNvPr id="4098" name="Picture 2" descr="Canário Pistola on Twitter: &quot;MEU DEUS...… &quot;">
            <a:extLst>
              <a:ext uri="{FF2B5EF4-FFF2-40B4-BE49-F238E27FC236}">
                <a16:creationId xmlns:a16="http://schemas.microsoft.com/office/drawing/2014/main" id="{9279B1E9-A29A-3647-9898-3D9EC8597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754" y="1258167"/>
            <a:ext cx="5572491" cy="4693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7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3600986"/>
          </a:xfrm>
          <a:prstGeom prst="rect">
            <a:avLst/>
          </a:prstGeom>
          <a:noFill/>
        </p:spPr>
        <p:txBody>
          <a:bodyPr wrap="square" rtlCol="0">
            <a:spAutoFit/>
          </a:bodyPr>
          <a:lstStyle/>
          <a:p>
            <a:pPr marL="1314450" lvl="1" indent="-857250">
              <a:buBlip>
                <a:blip r:embed="rId3"/>
              </a:buBlip>
            </a:pPr>
            <a:r>
              <a:rPr lang="pt-BR" sz="5400" dirty="0"/>
              <a:t>Mantém uma funcionalidade guardada por um </a:t>
            </a:r>
            <a:r>
              <a:rPr lang="pt-BR" sz="5400" dirty="0" err="1">
                <a:solidFill>
                  <a:srgbClr val="0070C0"/>
                </a:solidFill>
              </a:rPr>
              <a:t>feature</a:t>
            </a:r>
            <a:r>
              <a:rPr lang="pt-BR" sz="5400" dirty="0">
                <a:solidFill>
                  <a:srgbClr val="0070C0"/>
                </a:solidFill>
              </a:rPr>
              <a:t> </a:t>
            </a:r>
            <a:r>
              <a:rPr lang="pt-BR" sz="5400" dirty="0" err="1">
                <a:solidFill>
                  <a:srgbClr val="0070C0"/>
                </a:solidFill>
              </a:rPr>
              <a:t>flag</a:t>
            </a:r>
            <a:r>
              <a:rPr lang="pt-BR" sz="5400" dirty="0">
                <a:solidFill>
                  <a:srgbClr val="0070C0"/>
                </a:solidFill>
              </a:rPr>
              <a:t> </a:t>
            </a:r>
            <a:r>
              <a:rPr lang="pt-BR" sz="5400" dirty="0"/>
              <a:t>para </a:t>
            </a:r>
            <a:r>
              <a:rPr lang="pt-BR" sz="5400" dirty="0">
                <a:solidFill>
                  <a:srgbClr val="0070C0"/>
                </a:solidFill>
              </a:rPr>
              <a:t>um conjunto pequeno de usuários.</a:t>
            </a:r>
          </a:p>
          <a:p>
            <a:pPr marL="1771650" lvl="2" indent="-857250">
              <a:buBlip>
                <a:blip r:embed="rId3"/>
              </a:buBlip>
            </a:pPr>
            <a:endParaRPr lang="pt-BR" sz="6600" dirty="0"/>
          </a:p>
        </p:txBody>
      </p:sp>
      <p:pic>
        <p:nvPicPr>
          <p:cNvPr id="1026" name="Picture 2" descr="Beta version stamp Royalty Free Vector Image - VectorStock">
            <a:extLst>
              <a:ext uri="{FF2B5EF4-FFF2-40B4-BE49-F238E27FC236}">
                <a16:creationId xmlns:a16="http://schemas.microsoft.com/office/drawing/2014/main" id="{D12DAB85-C7EB-D948-90D2-2BE4DAB7C5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15" b="18406"/>
          <a:stretch/>
        </p:blipFill>
        <p:spPr bwMode="auto">
          <a:xfrm>
            <a:off x="3542943" y="2717651"/>
            <a:ext cx="5106113" cy="391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2293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2769989"/>
          </a:xfrm>
          <a:prstGeom prst="rect">
            <a:avLst/>
          </a:prstGeom>
          <a:noFill/>
        </p:spPr>
        <p:txBody>
          <a:bodyPr wrap="square" rtlCol="0">
            <a:spAutoFit/>
          </a:bodyPr>
          <a:lstStyle/>
          <a:p>
            <a:pPr marL="1314450" lvl="1" indent="-857250">
              <a:buBlip>
                <a:blip r:embed="rId3"/>
              </a:buBlip>
            </a:pPr>
            <a:r>
              <a:rPr lang="pt-BR" sz="5400" dirty="0"/>
              <a:t>Em caso de bugs, os prejuízos são minimizados.</a:t>
            </a:r>
          </a:p>
          <a:p>
            <a:pPr marL="1771650" lvl="2" indent="-857250">
              <a:buBlip>
                <a:blip r:embed="rId3"/>
              </a:buBlip>
            </a:pPr>
            <a:endParaRPr lang="pt-BR" sz="6600" dirty="0"/>
          </a:p>
        </p:txBody>
      </p:sp>
      <p:pic>
        <p:nvPicPr>
          <p:cNvPr id="2050" name="Picture 2" descr="Search For Pc Bugs PNG Icon - PNG Repo Free PNG Icons">
            <a:extLst>
              <a:ext uri="{FF2B5EF4-FFF2-40B4-BE49-F238E27FC236}">
                <a16:creationId xmlns:a16="http://schemas.microsoft.com/office/drawing/2014/main" id="{CF166DAE-58EB-AA40-9541-30E0CABE7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965" y="1156251"/>
            <a:ext cx="5444435" cy="54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469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3600986"/>
          </a:xfrm>
          <a:prstGeom prst="rect">
            <a:avLst/>
          </a:prstGeom>
          <a:noFill/>
        </p:spPr>
        <p:txBody>
          <a:bodyPr wrap="square" rtlCol="0">
            <a:spAutoFit/>
          </a:bodyPr>
          <a:lstStyle/>
          <a:p>
            <a:pPr marL="1314450" lvl="1" indent="-857250">
              <a:buBlip>
                <a:blip r:embed="rId3"/>
              </a:buBlip>
            </a:pPr>
            <a:r>
              <a:rPr lang="pt-BR" sz="5400" dirty="0"/>
              <a:t>Em seguida </a:t>
            </a:r>
            <a:r>
              <a:rPr lang="pt-BR" sz="5400" dirty="0">
                <a:solidFill>
                  <a:srgbClr val="0070C0"/>
                </a:solidFill>
              </a:rPr>
              <a:t>pode se ampliar</a:t>
            </a:r>
            <a:r>
              <a:rPr lang="pt-BR" sz="5400" dirty="0"/>
              <a:t> a base de usuários com acesso a nova funcionalidade</a:t>
            </a:r>
          </a:p>
          <a:p>
            <a:pPr marL="1771650" lvl="2" indent="-857250">
              <a:buBlip>
                <a:blip r:embed="rId3"/>
              </a:buBlip>
            </a:pPr>
            <a:endParaRPr lang="pt-BR" sz="6600" dirty="0"/>
          </a:p>
        </p:txBody>
      </p:sp>
      <p:pic>
        <p:nvPicPr>
          <p:cNvPr id="3074" name="Picture 2" descr="Grow your App's Userbase with Tapstream and PhoneGap">
            <a:extLst>
              <a:ext uri="{FF2B5EF4-FFF2-40B4-BE49-F238E27FC236}">
                <a16:creationId xmlns:a16="http://schemas.microsoft.com/office/drawing/2014/main" id="{D806C4AD-EB2D-EE4A-A569-617418092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908" y="3244297"/>
            <a:ext cx="81534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676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1938992"/>
          </a:xfrm>
          <a:prstGeom prst="rect">
            <a:avLst/>
          </a:prstGeom>
          <a:noFill/>
        </p:spPr>
        <p:txBody>
          <a:bodyPr wrap="square" rtlCol="0">
            <a:spAutoFit/>
          </a:bodyPr>
          <a:lstStyle/>
          <a:p>
            <a:pPr marL="1314450" lvl="1" indent="-857250">
              <a:buBlip>
                <a:blip r:embed="rId3"/>
              </a:buBlip>
            </a:pPr>
            <a:r>
              <a:rPr lang="pt-BR" sz="5400" dirty="0"/>
              <a:t>Testes A/</a:t>
            </a:r>
            <a:r>
              <a:rPr lang="pt-BR" sz="5400" dirty="0" err="1"/>
              <a:t>B</a:t>
            </a:r>
            <a:endParaRPr lang="pt-BR" sz="5400" dirty="0"/>
          </a:p>
          <a:p>
            <a:pPr marL="1771650" lvl="2" indent="-857250">
              <a:buBlip>
                <a:blip r:embed="rId3"/>
              </a:buBlip>
            </a:pPr>
            <a:endParaRPr lang="pt-BR" sz="6600" dirty="0"/>
          </a:p>
        </p:txBody>
      </p:sp>
      <p:pic>
        <p:nvPicPr>
          <p:cNvPr id="4098" name="Picture 2" descr="Teste A/B: O que é, Para que serve e Como fazer? - Guías">
            <a:extLst>
              <a:ext uri="{FF2B5EF4-FFF2-40B4-BE49-F238E27FC236}">
                <a16:creationId xmlns:a16="http://schemas.microsoft.com/office/drawing/2014/main" id="{065A6180-5893-2A43-9A1E-A67ACD685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0" y="996950"/>
            <a:ext cx="107950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334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4062651"/>
          </a:xfrm>
          <a:prstGeom prst="rect">
            <a:avLst/>
          </a:prstGeom>
          <a:noFill/>
        </p:spPr>
        <p:txBody>
          <a:bodyPr wrap="square" rtlCol="0">
            <a:spAutoFit/>
          </a:bodyPr>
          <a:lstStyle/>
          <a:p>
            <a:pPr marL="1314450" lvl="1" indent="-857250">
              <a:buBlip>
                <a:blip r:embed="rId3"/>
              </a:buBlip>
            </a:pPr>
            <a:r>
              <a:rPr lang="pt-BR" sz="4800" dirty="0"/>
              <a:t>Libera-se </a:t>
            </a:r>
            <a:r>
              <a:rPr lang="pt-BR" sz="4800" dirty="0">
                <a:solidFill>
                  <a:srgbClr val="0070C0"/>
                </a:solidFill>
              </a:rPr>
              <a:t>duas versões </a:t>
            </a:r>
            <a:r>
              <a:rPr lang="pt-BR" sz="4800" dirty="0"/>
              <a:t>de </a:t>
            </a:r>
            <a:r>
              <a:rPr lang="pt-BR" sz="4800" dirty="0">
                <a:solidFill>
                  <a:srgbClr val="0070C0"/>
                </a:solidFill>
              </a:rPr>
              <a:t>uma funcionalidade</a:t>
            </a:r>
            <a:r>
              <a:rPr lang="pt-BR" sz="4800" dirty="0"/>
              <a:t> para verifica se a nova funcionalidade </a:t>
            </a:r>
            <a:r>
              <a:rPr lang="pt-BR" sz="4800" dirty="0">
                <a:solidFill>
                  <a:srgbClr val="0070C0"/>
                </a:solidFill>
              </a:rPr>
              <a:t>realmente traz valor</a:t>
            </a:r>
            <a:r>
              <a:rPr lang="pt-BR" sz="4800" dirty="0"/>
              <a:t> para o sistema</a:t>
            </a:r>
          </a:p>
          <a:p>
            <a:pPr marL="1771650" lvl="2" indent="-857250">
              <a:buBlip>
                <a:blip r:embed="rId3"/>
              </a:buBlip>
            </a:pPr>
            <a:endParaRPr lang="pt-BR" sz="6600" dirty="0"/>
          </a:p>
        </p:txBody>
      </p:sp>
      <p:pic>
        <p:nvPicPr>
          <p:cNvPr id="3074" name="Picture 2">
            <a:extLst>
              <a:ext uri="{FF2B5EF4-FFF2-40B4-BE49-F238E27FC236}">
                <a16:creationId xmlns:a16="http://schemas.microsoft.com/office/drawing/2014/main" id="{62885A8B-10E2-44D2-AEB3-80931994A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759" y="2923107"/>
            <a:ext cx="6491129" cy="384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A55B51-115A-D54B-8B88-1FA5FDF2E7FC}"/>
              </a:ext>
            </a:extLst>
          </p:cNvPr>
          <p:cNvSpPr txBox="1"/>
          <p:nvPr/>
        </p:nvSpPr>
        <p:spPr>
          <a:xfrm>
            <a:off x="0" y="92483"/>
            <a:ext cx="12192000" cy="1754326"/>
          </a:xfrm>
          <a:prstGeom prst="rect">
            <a:avLst/>
          </a:prstGeom>
          <a:noFill/>
        </p:spPr>
        <p:txBody>
          <a:bodyPr wrap="square" rtlCol="0">
            <a:spAutoFit/>
          </a:bodyPr>
          <a:lstStyle/>
          <a:p>
            <a:pPr marL="1314450" lvl="1" indent="-857250">
              <a:buBlip>
                <a:blip r:embed="rId3"/>
              </a:buBlip>
            </a:pPr>
            <a:r>
              <a:rPr lang="pt-BR" sz="5400" dirty="0"/>
              <a:t>O </a:t>
            </a:r>
            <a:r>
              <a:rPr lang="pt-BR" sz="5400" b="1" i="1" dirty="0" err="1">
                <a:solidFill>
                  <a:srgbClr val="0070C0"/>
                </a:solidFill>
              </a:rPr>
              <a:t>deploy</a:t>
            </a:r>
            <a:r>
              <a:rPr lang="pt-BR" sz="5400" dirty="0"/>
              <a:t>, tradicionalmente, ocorria em uma sexta-feira.</a:t>
            </a:r>
            <a:r>
              <a:rPr lang="pt-BR" sz="5400" b="1" i="1" dirty="0"/>
              <a:t> </a:t>
            </a:r>
            <a:endParaRPr lang="pt-BR" sz="9600" dirty="0"/>
          </a:p>
        </p:txBody>
      </p:sp>
      <p:pic>
        <p:nvPicPr>
          <p:cNvPr id="1028" name="Picture 4">
            <a:extLst>
              <a:ext uri="{FF2B5EF4-FFF2-40B4-BE49-F238E27FC236}">
                <a16:creationId xmlns:a16="http://schemas.microsoft.com/office/drawing/2014/main" id="{968463D4-1FDC-4FC7-BA14-170EA2326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697" y="1846809"/>
            <a:ext cx="3824605" cy="47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41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7263527"/>
          </a:xfrm>
          <a:prstGeom prst="rect">
            <a:avLst/>
          </a:prstGeom>
          <a:noFill/>
        </p:spPr>
        <p:txBody>
          <a:bodyPr wrap="square" rtlCol="0">
            <a:spAutoFit/>
          </a:bodyPr>
          <a:lstStyle/>
          <a:p>
            <a:pPr marL="1771650" lvl="2" indent="-857250">
              <a:buBlip>
                <a:blip r:embed="rId3"/>
              </a:buBlip>
            </a:pPr>
            <a:r>
              <a:rPr lang="pt-BR" sz="4800" dirty="0"/>
              <a:t>Como gerenciar </a:t>
            </a:r>
            <a:r>
              <a:rPr lang="pt-BR" sz="4800" dirty="0" err="1"/>
              <a:t>Feature</a:t>
            </a:r>
            <a:r>
              <a:rPr lang="pt-BR" sz="4800" dirty="0"/>
              <a:t> Flags?</a:t>
            </a:r>
          </a:p>
          <a:p>
            <a:pPr marL="1771650" lvl="2" indent="-857250">
              <a:buBlip>
                <a:blip r:embed="rId3"/>
              </a:buBlip>
            </a:pPr>
            <a:r>
              <a:rPr lang="pt-BR" sz="4400" dirty="0"/>
              <a:t>Existem </a:t>
            </a:r>
            <a:r>
              <a:rPr lang="pt-BR" sz="4400" dirty="0">
                <a:solidFill>
                  <a:srgbClr val="0070C0"/>
                </a:solidFill>
              </a:rPr>
              <a:t>bibliotecas dedicadas </a:t>
            </a:r>
            <a:r>
              <a:rPr lang="pt-BR" sz="4400" dirty="0"/>
              <a:t>para gerenciar </a:t>
            </a:r>
            <a:r>
              <a:rPr lang="pt-BR" sz="4400" dirty="0" err="1"/>
              <a:t>feature</a:t>
            </a:r>
            <a:r>
              <a:rPr lang="pt-BR" sz="4400" dirty="0"/>
              <a:t> flags.</a:t>
            </a:r>
          </a:p>
          <a:p>
            <a:pPr marL="1771650" lvl="2" indent="-857250">
              <a:buBlip>
                <a:blip r:embed="rId3"/>
              </a:buBlip>
            </a:pPr>
            <a:endParaRPr lang="pt-BR" sz="4400" dirty="0"/>
          </a:p>
          <a:p>
            <a:pPr marL="1771650" lvl="2" indent="-857250">
              <a:buBlip>
                <a:blip r:embed="rId3"/>
              </a:buBlip>
            </a:pPr>
            <a:r>
              <a:rPr lang="pt-BR" sz="4400" dirty="0"/>
              <a:t>As flags podem ser controladas </a:t>
            </a:r>
            <a:r>
              <a:rPr lang="pt-BR" sz="4400" dirty="0">
                <a:solidFill>
                  <a:srgbClr val="0070C0"/>
                </a:solidFill>
              </a:rPr>
              <a:t>externamente ao código</a:t>
            </a:r>
            <a:r>
              <a:rPr lang="pt-BR" sz="4400" dirty="0"/>
              <a:t>, através de arquivos de configuração.</a:t>
            </a:r>
          </a:p>
          <a:p>
            <a:pPr marL="1771650" lvl="2" indent="-857250">
              <a:buBlip>
                <a:blip r:embed="rId3"/>
              </a:buBlip>
            </a:pPr>
            <a:endParaRPr lang="pt-BR" sz="4400" dirty="0"/>
          </a:p>
          <a:p>
            <a:pPr marL="1771650" lvl="2" indent="-857250">
              <a:buBlip>
                <a:blip r:embed="rId3"/>
              </a:buBlip>
            </a:pPr>
            <a:r>
              <a:rPr lang="pt-BR" sz="4400" dirty="0"/>
              <a:t>Com </a:t>
            </a:r>
            <a:r>
              <a:rPr lang="pt-BR" sz="4400" dirty="0">
                <a:solidFill>
                  <a:srgbClr val="0070C0"/>
                </a:solidFill>
              </a:rPr>
              <a:t>variável booleana.</a:t>
            </a:r>
          </a:p>
          <a:p>
            <a:pPr marL="1771650" lvl="2" indent="-857250">
              <a:buBlip>
                <a:blip r:embed="rId3"/>
              </a:buBlip>
            </a:pPr>
            <a:endParaRPr lang="pt-BR" sz="6600" dirty="0"/>
          </a:p>
        </p:txBody>
      </p:sp>
      <p:pic>
        <p:nvPicPr>
          <p:cNvPr id="5" name="Picture 4">
            <a:extLst>
              <a:ext uri="{FF2B5EF4-FFF2-40B4-BE49-F238E27FC236}">
                <a16:creationId xmlns:a16="http://schemas.microsoft.com/office/drawing/2014/main" id="{0989E0F4-B76B-48C1-AB24-2CE506319BD7}"/>
              </a:ext>
            </a:extLst>
          </p:cNvPr>
          <p:cNvPicPr>
            <a:picLocks noChangeAspect="1"/>
          </p:cNvPicPr>
          <p:nvPr/>
        </p:nvPicPr>
        <p:blipFill>
          <a:blip r:embed="rId4"/>
          <a:stretch>
            <a:fillRect/>
          </a:stretch>
        </p:blipFill>
        <p:spPr>
          <a:xfrm>
            <a:off x="7494305" y="1657473"/>
            <a:ext cx="2515617" cy="962414"/>
          </a:xfrm>
          <a:prstGeom prst="rect">
            <a:avLst/>
          </a:prstGeom>
        </p:spPr>
      </p:pic>
      <p:pic>
        <p:nvPicPr>
          <p:cNvPr id="7" name="Picture 6">
            <a:extLst>
              <a:ext uri="{FF2B5EF4-FFF2-40B4-BE49-F238E27FC236}">
                <a16:creationId xmlns:a16="http://schemas.microsoft.com/office/drawing/2014/main" id="{E27238EC-A0BF-4B1E-BB99-AB28B149AC91}"/>
              </a:ext>
            </a:extLst>
          </p:cNvPr>
          <p:cNvPicPr>
            <a:picLocks noChangeAspect="1"/>
          </p:cNvPicPr>
          <p:nvPr/>
        </p:nvPicPr>
        <p:blipFill>
          <a:blip r:embed="rId5"/>
          <a:stretch>
            <a:fillRect/>
          </a:stretch>
        </p:blipFill>
        <p:spPr>
          <a:xfrm>
            <a:off x="9882439" y="726619"/>
            <a:ext cx="1896241" cy="428798"/>
          </a:xfrm>
          <a:prstGeom prst="rect">
            <a:avLst/>
          </a:prstGeom>
        </p:spPr>
      </p:pic>
    </p:spTree>
    <p:extLst>
      <p:ext uri="{BB962C8B-B14F-4D97-AF65-F5344CB8AC3E}">
        <p14:creationId xmlns:p14="http://schemas.microsoft.com/office/powerpoint/2010/main" val="13315500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5571"/>
            <a:ext cx="10515600" cy="1325563"/>
          </a:xfrm>
        </p:spPr>
        <p:txBody>
          <a:bodyPr>
            <a:normAutofit/>
          </a:bodyPr>
          <a:lstStyle/>
          <a:p>
            <a:pPr algn="ctr"/>
            <a:r>
              <a:rPr lang="pt-BR" dirty="0"/>
              <a:t>Referência</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Conteúdo 2">
            <a:extLst>
              <a:ext uri="{FF2B5EF4-FFF2-40B4-BE49-F238E27FC236}">
                <a16:creationId xmlns:a16="http://schemas.microsoft.com/office/drawing/2014/main" id="{B49B171B-8E2E-4B50-ADB2-87B0FC0D608E}"/>
              </a:ext>
            </a:extLst>
          </p:cNvPr>
          <p:cNvSpPr>
            <a:spLocks noGrp="1"/>
          </p:cNvSpPr>
          <p:nvPr>
            <p:ph idx="1"/>
          </p:nvPr>
        </p:nvSpPr>
        <p:spPr>
          <a:xfrm>
            <a:off x="2547298" y="1960986"/>
            <a:ext cx="9644702" cy="3176498"/>
          </a:xfrm>
        </p:spPr>
        <p:txBody>
          <a:bodyPr>
            <a:noAutofit/>
          </a:bodyPr>
          <a:lstStyle/>
          <a:p>
            <a:pPr>
              <a:buBlip>
                <a:blip r:embed="rId3"/>
              </a:buBlip>
            </a:pPr>
            <a:r>
              <a:rPr lang="pt-BR" sz="3200" dirty="0"/>
              <a:t>  Capítulo 10 do livro Engenharia de Software Moderna</a:t>
            </a:r>
          </a:p>
          <a:p>
            <a:pPr lvl="1">
              <a:buBlip>
                <a:blip r:embed="rId3"/>
              </a:buBlip>
            </a:pPr>
            <a:r>
              <a:rPr lang="pt-BR" sz="2800" dirty="0"/>
              <a:t> </a:t>
            </a:r>
            <a:r>
              <a:rPr lang="pt-BR" sz="2800" dirty="0" err="1"/>
              <a:t>DevOps</a:t>
            </a:r>
            <a:endParaRPr lang="pt-BR" sz="2800" dirty="0"/>
          </a:p>
          <a:p>
            <a:pPr lvl="1">
              <a:buBlip>
                <a:blip r:embed="rId3"/>
              </a:buBlip>
            </a:pPr>
            <a:r>
              <a:rPr lang="pt-BR" sz="2800" dirty="0"/>
              <a:t> </a:t>
            </a:r>
            <a:r>
              <a:rPr lang="pt-BR" sz="2800" dirty="0" err="1"/>
              <a:t>Items</a:t>
            </a:r>
            <a:r>
              <a:rPr lang="pt-BR" sz="2800" dirty="0"/>
              <a:t> 10.1, 10.3 e 10.4</a:t>
            </a:r>
          </a:p>
          <a:p>
            <a:pPr lvl="1">
              <a:buBlip>
                <a:blip r:embed="rId3"/>
              </a:buBlip>
            </a:pPr>
            <a:r>
              <a:rPr lang="pt-BR" sz="2800" dirty="0">
                <a:hlinkClick r:id="rId4"/>
              </a:rPr>
              <a:t> </a:t>
            </a:r>
            <a:r>
              <a:rPr lang="pt-BR" sz="2800" dirty="0" err="1"/>
              <a:t>https</a:t>
            </a:r>
            <a:r>
              <a:rPr lang="pt-BR" sz="2800" dirty="0"/>
              <a:t>://</a:t>
            </a:r>
            <a:r>
              <a:rPr lang="pt-BR" sz="2800" dirty="0" err="1"/>
              <a:t>engsoftmoderna.info</a:t>
            </a:r>
            <a:r>
              <a:rPr lang="pt-BR" sz="2800" dirty="0"/>
              <a:t>/cap10.html</a:t>
            </a:r>
            <a:endParaRPr lang="pt-BR" sz="3200" dirty="0"/>
          </a:p>
          <a:p>
            <a:pPr>
              <a:buBlip>
                <a:blip r:embed="rId3"/>
              </a:buBlip>
            </a:pPr>
            <a:endParaRPr lang="pt-BR" sz="3200" dirty="0"/>
          </a:p>
        </p:txBody>
      </p:sp>
      <p:pic>
        <p:nvPicPr>
          <p:cNvPr id="3" name="Picture 2">
            <a:extLst>
              <a:ext uri="{FF2B5EF4-FFF2-40B4-BE49-F238E27FC236}">
                <a16:creationId xmlns:a16="http://schemas.microsoft.com/office/drawing/2014/main" id="{D2539275-4438-C440-AA9A-78DC46E80367}"/>
              </a:ext>
            </a:extLst>
          </p:cNvPr>
          <p:cNvPicPr>
            <a:picLocks noChangeAspect="1"/>
          </p:cNvPicPr>
          <p:nvPr/>
        </p:nvPicPr>
        <p:blipFill>
          <a:blip r:embed="rId5"/>
          <a:stretch>
            <a:fillRect/>
          </a:stretch>
        </p:blipFill>
        <p:spPr>
          <a:xfrm>
            <a:off x="498428" y="1676059"/>
            <a:ext cx="1998708" cy="3195428"/>
          </a:xfrm>
          <a:prstGeom prst="rect">
            <a:avLst/>
          </a:prstGeom>
        </p:spPr>
      </p:pic>
    </p:spTree>
    <p:extLst>
      <p:ext uri="{BB962C8B-B14F-4D97-AF65-F5344CB8AC3E}">
        <p14:creationId xmlns:p14="http://schemas.microsoft.com/office/powerpoint/2010/main" val="11297982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68686"/>
            <a:ext cx="10515600" cy="1325563"/>
          </a:xfrm>
        </p:spPr>
        <p:txBody>
          <a:bodyPr>
            <a:normAutofit/>
          </a:bodyPr>
          <a:lstStyle/>
          <a:p>
            <a:pPr algn="ctr"/>
            <a:r>
              <a:rPr lang="pt-BR" dirty="0"/>
              <a:t>Implementações</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5899A09A-9AB5-2D4C-9434-9593C8E45011}"/>
              </a:ext>
            </a:extLst>
          </p:cNvPr>
          <p:cNvSpPr txBox="1"/>
          <p:nvPr/>
        </p:nvSpPr>
        <p:spPr>
          <a:xfrm>
            <a:off x="1140292" y="2767280"/>
            <a:ext cx="9151572" cy="707886"/>
          </a:xfrm>
          <a:prstGeom prst="rect">
            <a:avLst/>
          </a:prstGeom>
          <a:noFill/>
        </p:spPr>
        <p:txBody>
          <a:bodyPr wrap="square" rtlCol="0">
            <a:spAutoFit/>
          </a:bodyPr>
          <a:lstStyle/>
          <a:p>
            <a:r>
              <a:rPr lang="pt-BR" sz="4000" dirty="0"/>
              <a:t>https://github.com/chrislima-inatel/C214</a:t>
            </a:r>
          </a:p>
        </p:txBody>
      </p:sp>
      <p:pic>
        <p:nvPicPr>
          <p:cNvPr id="10" name="Picture 2" descr="Resultado de imagem para github icon">
            <a:extLst>
              <a:ext uri="{FF2B5EF4-FFF2-40B4-BE49-F238E27FC236}">
                <a16:creationId xmlns:a16="http://schemas.microsoft.com/office/drawing/2014/main" id="{B2C8EB79-6849-FC42-B5AC-544CC2EA2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985" y="3676973"/>
            <a:ext cx="2655815" cy="265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55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brain cartoon png - Cognitive Rehabilitation Could Improve Brain Function -  Brain Training Cartoon Png | #1387727 - Vippng">
            <a:extLst>
              <a:ext uri="{FF2B5EF4-FFF2-40B4-BE49-F238E27FC236}">
                <a16:creationId xmlns:a16="http://schemas.microsoft.com/office/drawing/2014/main" id="{10781791-B1B2-7045-AAC1-2869D87BB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334" y="1982863"/>
            <a:ext cx="6581332" cy="4513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FC31FA-09D0-174C-996B-525E461BBE57}"/>
              </a:ext>
            </a:extLst>
          </p:cNvPr>
          <p:cNvSpPr txBox="1"/>
          <p:nvPr/>
        </p:nvSpPr>
        <p:spPr>
          <a:xfrm>
            <a:off x="0" y="92483"/>
            <a:ext cx="12192000" cy="1754326"/>
          </a:xfrm>
          <a:prstGeom prst="rect">
            <a:avLst/>
          </a:prstGeom>
          <a:noFill/>
        </p:spPr>
        <p:txBody>
          <a:bodyPr wrap="square" rtlCol="0">
            <a:spAutoFit/>
          </a:bodyPr>
          <a:lstStyle/>
          <a:p>
            <a:pPr marL="1314450" lvl="1" indent="-857250">
              <a:buBlip>
                <a:blip r:embed="rId4"/>
              </a:buBlip>
            </a:pPr>
            <a:r>
              <a:rPr lang="pt-BR" sz="5400" dirty="0"/>
              <a:t>Vamos aprimorar essa etapa de implantação!</a:t>
            </a:r>
            <a:endParaRPr lang="pt-BR" sz="9600" dirty="0"/>
          </a:p>
        </p:txBody>
      </p:sp>
    </p:spTree>
    <p:extLst>
      <p:ext uri="{BB962C8B-B14F-4D97-AF65-F5344CB8AC3E}">
        <p14:creationId xmlns:p14="http://schemas.microsoft.com/office/powerpoint/2010/main" val="150167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202EC-651D-B241-8E04-888AE29ED9A7}"/>
              </a:ext>
            </a:extLst>
          </p:cNvPr>
          <p:cNvSpPr txBox="1"/>
          <p:nvPr/>
        </p:nvSpPr>
        <p:spPr>
          <a:xfrm>
            <a:off x="0" y="92483"/>
            <a:ext cx="12192000" cy="1754326"/>
          </a:xfrm>
          <a:prstGeom prst="rect">
            <a:avLst/>
          </a:prstGeom>
          <a:noFill/>
        </p:spPr>
        <p:txBody>
          <a:bodyPr wrap="square" rtlCol="0">
            <a:spAutoFit/>
          </a:bodyPr>
          <a:lstStyle/>
          <a:p>
            <a:pPr marL="1314450" lvl="1" indent="-857250">
              <a:buBlip>
                <a:blip r:embed="rId3"/>
              </a:buBlip>
            </a:pPr>
            <a:r>
              <a:rPr lang="pt-BR" sz="5400" dirty="0" err="1"/>
              <a:t>DevOps</a:t>
            </a:r>
            <a:endParaRPr lang="pt-BR" sz="9600" dirty="0"/>
          </a:p>
          <a:p>
            <a:pPr marL="1771650" lvl="2" indent="-857250">
              <a:buBlip>
                <a:blip r:embed="rId3"/>
              </a:buBlip>
            </a:pPr>
            <a:r>
              <a:rPr lang="pt-BR" sz="5400" b="1" i="1" dirty="0" err="1"/>
              <a:t>Developers</a:t>
            </a:r>
            <a:r>
              <a:rPr lang="pt-BR" sz="5400" b="1" i="1" dirty="0"/>
              <a:t> + </a:t>
            </a:r>
            <a:r>
              <a:rPr lang="pt-BR" sz="5400" b="1" i="1" dirty="0" err="1"/>
              <a:t>Operations</a:t>
            </a:r>
            <a:endParaRPr lang="pt-BR" sz="5400" b="1" i="1" dirty="0"/>
          </a:p>
        </p:txBody>
      </p:sp>
      <p:pic>
        <p:nvPicPr>
          <p:cNvPr id="4" name="Picture 3">
            <a:extLst>
              <a:ext uri="{FF2B5EF4-FFF2-40B4-BE49-F238E27FC236}">
                <a16:creationId xmlns:a16="http://schemas.microsoft.com/office/drawing/2014/main" id="{98EBC1F3-81E1-4046-B85C-EEA7DFA6C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450" y="2153517"/>
            <a:ext cx="7785100" cy="4345899"/>
          </a:xfrm>
          <a:prstGeom prst="rect">
            <a:avLst/>
          </a:prstGeom>
        </p:spPr>
      </p:pic>
    </p:spTree>
    <p:extLst>
      <p:ext uri="{BB962C8B-B14F-4D97-AF65-F5344CB8AC3E}">
        <p14:creationId xmlns:p14="http://schemas.microsoft.com/office/powerpoint/2010/main" val="1823011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308324"/>
          </a:xfrm>
          <a:prstGeom prst="rect">
            <a:avLst/>
          </a:prstGeom>
          <a:noFill/>
        </p:spPr>
        <p:txBody>
          <a:bodyPr wrap="square" rtlCol="0">
            <a:spAutoFit/>
          </a:bodyPr>
          <a:lstStyle/>
          <a:p>
            <a:pPr marL="857250" indent="-857250">
              <a:buBlip>
                <a:blip r:embed="rId3"/>
              </a:buBlip>
            </a:pPr>
            <a:r>
              <a:rPr lang="pt-BR" sz="3600" b="1" dirty="0" err="1"/>
              <a:t>DevOps</a:t>
            </a:r>
            <a:r>
              <a:rPr lang="pt-BR" sz="3600" b="1" dirty="0"/>
              <a:t>:</a:t>
            </a:r>
            <a:r>
              <a:rPr lang="pt-BR" sz="3600" dirty="0"/>
              <a:t> É comum descrever </a:t>
            </a:r>
            <a:r>
              <a:rPr lang="pt-BR" sz="3600" dirty="0" err="1"/>
              <a:t>DevOps</a:t>
            </a:r>
            <a:r>
              <a:rPr lang="pt-BR" sz="3600" dirty="0"/>
              <a:t> como um </a:t>
            </a:r>
            <a:r>
              <a:rPr lang="pt-BR" sz="3600" dirty="0">
                <a:solidFill>
                  <a:srgbClr val="0070C0"/>
                </a:solidFill>
              </a:rPr>
              <a:t>movimento que visa unificar as culturas de desenvolvimento (</a:t>
            </a:r>
            <a:r>
              <a:rPr lang="pt-BR" sz="3600" dirty="0" err="1">
                <a:solidFill>
                  <a:srgbClr val="0070C0"/>
                </a:solidFill>
              </a:rPr>
              <a:t>Dev</a:t>
            </a:r>
            <a:r>
              <a:rPr lang="pt-BR" sz="3600" dirty="0">
                <a:solidFill>
                  <a:srgbClr val="0070C0"/>
                </a:solidFill>
              </a:rPr>
              <a:t>) e de operação (</a:t>
            </a:r>
            <a:r>
              <a:rPr lang="pt-BR" sz="3600" dirty="0" err="1">
                <a:solidFill>
                  <a:srgbClr val="0070C0"/>
                </a:solidFill>
              </a:rPr>
              <a:t>Ops</a:t>
            </a:r>
            <a:r>
              <a:rPr lang="pt-BR" sz="3600" dirty="0">
                <a:solidFill>
                  <a:srgbClr val="0070C0"/>
                </a:solidFill>
              </a:rPr>
              <a:t>), </a:t>
            </a:r>
            <a:r>
              <a:rPr lang="pt-BR" sz="3600" dirty="0"/>
              <a:t>visando permitir a </a:t>
            </a:r>
            <a:r>
              <a:rPr lang="pt-BR" sz="3600" b="1" dirty="0">
                <a:solidFill>
                  <a:srgbClr val="0070C0"/>
                </a:solidFill>
              </a:rPr>
              <a:t>implantação mais  ágil de um sistema</a:t>
            </a:r>
            <a:r>
              <a:rPr lang="pt-BR" sz="3600" dirty="0">
                <a:solidFill>
                  <a:srgbClr val="0070C0"/>
                </a:solidFill>
              </a:rPr>
              <a:t>. </a:t>
            </a:r>
            <a:endParaRPr lang="pt-BR" sz="7200" dirty="0">
              <a:solidFill>
                <a:srgbClr val="0070C0"/>
              </a:solidFill>
            </a:endParaRPr>
          </a:p>
        </p:txBody>
      </p:sp>
      <p:pic>
        <p:nvPicPr>
          <p:cNvPr id="2050" name="Picture 2" descr="O que é DevOps?">
            <a:extLst>
              <a:ext uri="{FF2B5EF4-FFF2-40B4-BE49-F238E27FC236}">
                <a16:creationId xmlns:a16="http://schemas.microsoft.com/office/drawing/2014/main" id="{0F27DC71-1E5B-47F4-82D2-B3F2B3AA7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922" y="2952244"/>
            <a:ext cx="97536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7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123658"/>
          </a:xfrm>
          <a:prstGeom prst="rect">
            <a:avLst/>
          </a:prstGeom>
          <a:noFill/>
        </p:spPr>
        <p:txBody>
          <a:bodyPr wrap="square" rtlCol="0">
            <a:spAutoFit/>
          </a:bodyPr>
          <a:lstStyle/>
          <a:p>
            <a:pPr marL="857250" indent="-857250">
              <a:buBlip>
                <a:blip r:embed="rId3"/>
              </a:buBlip>
            </a:pPr>
            <a:r>
              <a:rPr lang="pt-BR" sz="6600" dirty="0"/>
              <a:t>Divisão Tradicional – Não é baseada em </a:t>
            </a:r>
            <a:r>
              <a:rPr lang="pt-BR" sz="6600" dirty="0" err="1"/>
              <a:t>DevOps</a:t>
            </a:r>
            <a:endParaRPr lang="pt-BR" sz="4400" dirty="0"/>
          </a:p>
        </p:txBody>
      </p:sp>
      <p:pic>
        <p:nvPicPr>
          <p:cNvPr id="2" name="Picture 1">
            <a:extLst>
              <a:ext uri="{FF2B5EF4-FFF2-40B4-BE49-F238E27FC236}">
                <a16:creationId xmlns:a16="http://schemas.microsoft.com/office/drawing/2014/main" id="{696C51F8-7226-204F-9EA0-AB852E048B19}"/>
              </a:ext>
            </a:extLst>
          </p:cNvPr>
          <p:cNvPicPr>
            <a:picLocks noChangeAspect="1"/>
          </p:cNvPicPr>
          <p:nvPr/>
        </p:nvPicPr>
        <p:blipFill>
          <a:blip r:embed="rId4"/>
          <a:stretch>
            <a:fillRect/>
          </a:stretch>
        </p:blipFill>
        <p:spPr>
          <a:xfrm>
            <a:off x="2129830" y="1972640"/>
            <a:ext cx="7932339" cy="4523400"/>
          </a:xfrm>
          <a:prstGeom prst="rect">
            <a:avLst/>
          </a:prstGeom>
        </p:spPr>
      </p:pic>
    </p:spTree>
    <p:extLst>
      <p:ext uri="{BB962C8B-B14F-4D97-AF65-F5344CB8AC3E}">
        <p14:creationId xmlns:p14="http://schemas.microsoft.com/office/powerpoint/2010/main" val="372484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1785104"/>
          </a:xfrm>
          <a:prstGeom prst="rect">
            <a:avLst/>
          </a:prstGeom>
          <a:noFill/>
        </p:spPr>
        <p:txBody>
          <a:bodyPr wrap="square" rtlCol="0">
            <a:spAutoFit/>
          </a:bodyPr>
          <a:lstStyle/>
          <a:p>
            <a:pPr marL="857250" indent="-857250">
              <a:buBlip>
                <a:blip r:embed="rId3"/>
              </a:buBlip>
            </a:pPr>
            <a:r>
              <a:rPr lang="pt-BR" sz="6600" dirty="0" err="1"/>
              <a:t>DevOps</a:t>
            </a:r>
            <a:endParaRPr lang="pt-BR" sz="6600" dirty="0"/>
          </a:p>
          <a:p>
            <a:pPr marL="1314450" lvl="1" indent="-857250">
              <a:buBlip>
                <a:blip r:embed="rId3"/>
              </a:buBlip>
            </a:pPr>
            <a:r>
              <a:rPr lang="pt-BR" sz="4400" dirty="0"/>
              <a:t>Aproximação entre as equipes</a:t>
            </a:r>
          </a:p>
        </p:txBody>
      </p:sp>
      <p:pic>
        <p:nvPicPr>
          <p:cNvPr id="3" name="Picture 2">
            <a:extLst>
              <a:ext uri="{FF2B5EF4-FFF2-40B4-BE49-F238E27FC236}">
                <a16:creationId xmlns:a16="http://schemas.microsoft.com/office/drawing/2014/main" id="{AE03DDE5-DBED-644B-B5D8-FB74728142F5}"/>
              </a:ext>
            </a:extLst>
          </p:cNvPr>
          <p:cNvPicPr>
            <a:picLocks noChangeAspect="1"/>
          </p:cNvPicPr>
          <p:nvPr/>
        </p:nvPicPr>
        <p:blipFill>
          <a:blip r:embed="rId4"/>
          <a:stretch>
            <a:fillRect/>
          </a:stretch>
        </p:blipFill>
        <p:spPr>
          <a:xfrm>
            <a:off x="2562061" y="2012274"/>
            <a:ext cx="7067878" cy="4845726"/>
          </a:xfrm>
          <a:prstGeom prst="rect">
            <a:avLst/>
          </a:prstGeom>
        </p:spPr>
      </p:pic>
    </p:spTree>
    <p:extLst>
      <p:ext uri="{BB962C8B-B14F-4D97-AF65-F5344CB8AC3E}">
        <p14:creationId xmlns:p14="http://schemas.microsoft.com/office/powerpoint/2010/main" val="710510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7E15629-919B-8E4A-803E-F9AB0EB48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12" r="9117"/>
          <a:stretch/>
        </p:blipFill>
        <p:spPr bwMode="auto">
          <a:xfrm>
            <a:off x="6346399" y="2253951"/>
            <a:ext cx="5756793" cy="36268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170099"/>
          </a:xfrm>
          <a:prstGeom prst="rect">
            <a:avLst/>
          </a:prstGeom>
          <a:noFill/>
        </p:spPr>
        <p:txBody>
          <a:bodyPr wrap="square" rtlCol="0">
            <a:spAutoFit/>
          </a:bodyPr>
          <a:lstStyle/>
          <a:p>
            <a:pPr marL="857250" indent="-857250">
              <a:buBlip>
                <a:blip r:embed="rId4"/>
              </a:buBlip>
            </a:pPr>
            <a:r>
              <a:rPr lang="pt-BR" sz="4000" dirty="0"/>
              <a:t>Responsabilidades do </a:t>
            </a:r>
            <a:r>
              <a:rPr lang="pt-BR" sz="4000" b="1" i="1" dirty="0" err="1"/>
              <a:t>DevOps</a:t>
            </a:r>
            <a:endParaRPr lang="pt-BR" sz="4000" b="1" i="1" dirty="0"/>
          </a:p>
          <a:p>
            <a:pPr marL="1314450" lvl="1" indent="-857250">
              <a:buBlip>
                <a:blip r:embed="rId4"/>
              </a:buBlip>
            </a:pPr>
            <a:r>
              <a:rPr lang="pt-BR" sz="4000" dirty="0">
                <a:solidFill>
                  <a:srgbClr val="0070C0"/>
                </a:solidFill>
              </a:rPr>
              <a:t>Antecipar problemas </a:t>
            </a:r>
            <a:r>
              <a:rPr lang="pt-BR" sz="4000" dirty="0"/>
              <a:t>de </a:t>
            </a:r>
            <a:r>
              <a:rPr lang="pt-BR" sz="4000" b="1" dirty="0">
                <a:solidFill>
                  <a:srgbClr val="0070C0"/>
                </a:solidFill>
              </a:rPr>
              <a:t>desempenho</a:t>
            </a:r>
            <a:r>
              <a:rPr lang="pt-BR" sz="4000" dirty="0">
                <a:solidFill>
                  <a:srgbClr val="0070C0"/>
                </a:solidFill>
              </a:rPr>
              <a:t>, </a:t>
            </a:r>
            <a:r>
              <a:rPr lang="pt-BR" sz="4000" b="1" dirty="0">
                <a:solidFill>
                  <a:srgbClr val="0070C0"/>
                </a:solidFill>
              </a:rPr>
              <a:t>segurança</a:t>
            </a:r>
            <a:r>
              <a:rPr lang="pt-BR" sz="4000" dirty="0">
                <a:solidFill>
                  <a:srgbClr val="0070C0"/>
                </a:solidFill>
              </a:rPr>
              <a:t>, </a:t>
            </a:r>
            <a:r>
              <a:rPr lang="pt-BR" sz="4000" b="1" dirty="0">
                <a:solidFill>
                  <a:srgbClr val="0070C0"/>
                </a:solidFill>
              </a:rPr>
              <a:t>incompatibilidades</a:t>
            </a:r>
            <a:r>
              <a:rPr lang="pt-BR" sz="4000" dirty="0">
                <a:solidFill>
                  <a:srgbClr val="0070C0"/>
                </a:solidFill>
              </a:rPr>
              <a:t> </a:t>
            </a:r>
            <a:r>
              <a:rPr lang="pt-BR" sz="4000" dirty="0"/>
              <a:t>com outros sistemas, etc. </a:t>
            </a:r>
          </a:p>
          <a:p>
            <a:br>
              <a:rPr lang="pt-BR" sz="4000" dirty="0"/>
            </a:br>
            <a:endParaRPr lang="pt-BR" sz="4000" dirty="0"/>
          </a:p>
        </p:txBody>
      </p:sp>
      <p:pic>
        <p:nvPicPr>
          <p:cNvPr id="5122" name="Picture 2" descr="Conheça os diferentes tipos de tomada e saiba o porquê de tantos modelos |  Listas | TechTudo">
            <a:extLst>
              <a:ext uri="{FF2B5EF4-FFF2-40B4-BE49-F238E27FC236}">
                <a16:creationId xmlns:a16="http://schemas.microsoft.com/office/drawing/2014/main" id="{B3C0F231-2D59-8F43-B488-34E2433D99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73" y="2253951"/>
            <a:ext cx="4683030" cy="23718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importância da segurança patrimonial nas empresas">
            <a:extLst>
              <a:ext uri="{FF2B5EF4-FFF2-40B4-BE49-F238E27FC236}">
                <a16:creationId xmlns:a16="http://schemas.microsoft.com/office/drawing/2014/main" id="{E071AF07-3B98-CD40-B892-3092D1886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51" r="16550"/>
          <a:stretch/>
        </p:blipFill>
        <p:spPr bwMode="auto">
          <a:xfrm>
            <a:off x="268942" y="4723555"/>
            <a:ext cx="2940424" cy="204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6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785652"/>
          </a:xfrm>
          <a:prstGeom prst="rect">
            <a:avLst/>
          </a:prstGeom>
          <a:noFill/>
        </p:spPr>
        <p:txBody>
          <a:bodyPr wrap="square" rtlCol="0">
            <a:spAutoFit/>
          </a:bodyPr>
          <a:lstStyle/>
          <a:p>
            <a:pPr marL="857250" indent="-857250">
              <a:buBlip>
                <a:blip r:embed="rId3"/>
              </a:buBlip>
            </a:pPr>
            <a:r>
              <a:rPr lang="pt-BR" sz="4000" dirty="0"/>
              <a:t>Responsabilidades do </a:t>
            </a:r>
            <a:r>
              <a:rPr lang="pt-BR" sz="4000" b="1" i="1" dirty="0" err="1"/>
              <a:t>DevOps</a:t>
            </a:r>
            <a:endParaRPr lang="pt-BR" sz="4000" b="1" i="1" dirty="0"/>
          </a:p>
          <a:p>
            <a:pPr marL="1314450" lvl="1" indent="-857250">
              <a:buBlip>
                <a:blip r:embed="rId3"/>
              </a:buBlip>
            </a:pPr>
            <a:r>
              <a:rPr lang="pt-BR" sz="4000" dirty="0"/>
              <a:t>Trabalhar nos </a:t>
            </a:r>
            <a:r>
              <a:rPr lang="pt-BR" sz="4000" dirty="0">
                <a:solidFill>
                  <a:srgbClr val="0070C0"/>
                </a:solidFill>
              </a:rPr>
              <a:t>scripts de instalação</a:t>
            </a:r>
            <a:r>
              <a:rPr lang="pt-BR" sz="4000" dirty="0"/>
              <a:t>, administração e monitoramento do sistema em produção, </a:t>
            </a:r>
            <a:r>
              <a:rPr lang="pt-BR" sz="4000" dirty="0">
                <a:solidFill>
                  <a:srgbClr val="0070C0"/>
                </a:solidFill>
              </a:rPr>
              <a:t>enquanto ainda é desenvolvido.</a:t>
            </a:r>
          </a:p>
          <a:p>
            <a:br>
              <a:rPr lang="pt-BR" sz="4000" dirty="0"/>
            </a:br>
            <a:endParaRPr lang="pt-BR" sz="4000" dirty="0"/>
          </a:p>
        </p:txBody>
      </p:sp>
      <p:pic>
        <p:nvPicPr>
          <p:cNvPr id="4" name="Picture 2">
            <a:extLst>
              <a:ext uri="{FF2B5EF4-FFF2-40B4-BE49-F238E27FC236}">
                <a16:creationId xmlns:a16="http://schemas.microsoft.com/office/drawing/2014/main" id="{8194515A-63DA-2D44-942B-782DB3C59910}"/>
              </a:ext>
            </a:extLst>
          </p:cNvPr>
          <p:cNvPicPr>
            <a:picLocks noChangeAspect="1"/>
          </p:cNvPicPr>
          <p:nvPr/>
        </p:nvPicPr>
        <p:blipFill>
          <a:blip r:embed="rId4"/>
          <a:stretch>
            <a:fillRect/>
          </a:stretch>
        </p:blipFill>
        <p:spPr>
          <a:xfrm>
            <a:off x="2654652" y="2790802"/>
            <a:ext cx="7598834" cy="3785651"/>
          </a:xfrm>
          <a:prstGeom prst="rect">
            <a:avLst/>
          </a:prstGeom>
        </p:spPr>
      </p:pic>
    </p:spTree>
    <p:extLst>
      <p:ext uri="{BB962C8B-B14F-4D97-AF65-F5344CB8AC3E}">
        <p14:creationId xmlns:p14="http://schemas.microsoft.com/office/powerpoint/2010/main" val="264869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154984"/>
          </a:xfrm>
          <a:prstGeom prst="rect">
            <a:avLst/>
          </a:prstGeom>
          <a:noFill/>
        </p:spPr>
        <p:txBody>
          <a:bodyPr wrap="square" rtlCol="0">
            <a:spAutoFit/>
          </a:bodyPr>
          <a:lstStyle/>
          <a:p>
            <a:pPr marL="857250" indent="-857250">
              <a:buBlip>
                <a:blip r:embed="rId3"/>
              </a:buBlip>
            </a:pPr>
            <a:r>
              <a:rPr lang="pt-BR" sz="6600" dirty="0"/>
              <a:t>Depois que o código está </a:t>
            </a:r>
            <a:r>
              <a:rPr lang="pt-BR" sz="6600" dirty="0">
                <a:solidFill>
                  <a:srgbClr val="0070C0"/>
                </a:solidFill>
              </a:rPr>
              <a:t>funcionando e devidamente testado</a:t>
            </a:r>
            <a:r>
              <a:rPr lang="pt-BR" sz="6600" dirty="0"/>
              <a:t>, podemos transformar em </a:t>
            </a:r>
            <a:r>
              <a:rPr lang="pt-BR" sz="6600" dirty="0">
                <a:solidFill>
                  <a:srgbClr val="0070C0"/>
                </a:solidFill>
              </a:rPr>
              <a:t>um produto!</a:t>
            </a:r>
          </a:p>
        </p:txBody>
      </p:sp>
      <p:pic>
        <p:nvPicPr>
          <p:cNvPr id="1026" name="Picture 2" descr="Vídeo Produto é na produtora de vídeo Nice Films | Vídeo Marketing">
            <a:extLst>
              <a:ext uri="{FF2B5EF4-FFF2-40B4-BE49-F238E27FC236}">
                <a16:creationId xmlns:a16="http://schemas.microsoft.com/office/drawing/2014/main" id="{4E2EB4C7-4880-BE44-B758-B40AD6F0E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577" y="3214577"/>
            <a:ext cx="3643423" cy="364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2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031873"/>
          </a:xfrm>
          <a:prstGeom prst="rect">
            <a:avLst/>
          </a:prstGeom>
          <a:noFill/>
        </p:spPr>
        <p:txBody>
          <a:bodyPr wrap="square" rtlCol="0">
            <a:spAutoFit/>
          </a:bodyPr>
          <a:lstStyle/>
          <a:p>
            <a:pPr marL="857250" indent="-857250">
              <a:buBlip>
                <a:blip r:embed="rId3"/>
              </a:buBlip>
            </a:pPr>
            <a:r>
              <a:rPr lang="pt-BR" sz="4000" b="1" i="1" dirty="0" err="1"/>
              <a:t>DevOps</a:t>
            </a:r>
            <a:r>
              <a:rPr lang="pt-BR" sz="4000" b="1" i="1" dirty="0"/>
              <a:t> sugere</a:t>
            </a:r>
            <a:r>
              <a:rPr lang="pt-BR" sz="4000" dirty="0"/>
              <a:t> a </a:t>
            </a:r>
            <a:r>
              <a:rPr lang="pt-BR" sz="4000" dirty="0">
                <a:solidFill>
                  <a:srgbClr val="0070C0"/>
                </a:solidFill>
              </a:rPr>
              <a:t>automatização de todos os passos </a:t>
            </a:r>
            <a:r>
              <a:rPr lang="pt-BR" sz="4000" dirty="0"/>
              <a:t>necessários para </a:t>
            </a:r>
            <a:r>
              <a:rPr lang="pt-BR" sz="4000" dirty="0">
                <a:solidFill>
                  <a:srgbClr val="0070C0"/>
                </a:solidFill>
              </a:rPr>
              <a:t>colocar um sistema em produção.  </a:t>
            </a:r>
            <a:r>
              <a:rPr lang="pt-BR" sz="4000" dirty="0"/>
              <a:t>Isso implica na adoção de práticas como</a:t>
            </a:r>
            <a:r>
              <a:rPr lang="pt-BR" sz="4000" dirty="0">
                <a:solidFill>
                  <a:srgbClr val="0070C0"/>
                </a:solidFill>
              </a:rPr>
              <a:t> </a:t>
            </a:r>
            <a:r>
              <a:rPr lang="pt-BR" sz="4800" b="1" i="1" u="sng" dirty="0">
                <a:solidFill>
                  <a:srgbClr val="0070C0"/>
                </a:solidFill>
              </a:rPr>
              <a:t>testes automatizados.</a:t>
            </a:r>
            <a:r>
              <a:rPr lang="pt-BR" sz="4800" b="1" i="1" u="sng" dirty="0"/>
              <a:t> </a:t>
            </a:r>
          </a:p>
          <a:p>
            <a:br>
              <a:rPr lang="pt-BR" sz="4000" dirty="0"/>
            </a:br>
            <a:endParaRPr lang="pt-BR" sz="4000" dirty="0"/>
          </a:p>
        </p:txBody>
      </p:sp>
      <p:pic>
        <p:nvPicPr>
          <p:cNvPr id="7170" name="Picture 2" descr="DIY Factory Fixtures in Pytest – No Factory Boy Needed!">
            <a:extLst>
              <a:ext uri="{FF2B5EF4-FFF2-40B4-BE49-F238E27FC236}">
                <a16:creationId xmlns:a16="http://schemas.microsoft.com/office/drawing/2014/main" id="{4D33CDC1-140B-F44E-8E9B-78B085FA70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26" r="22910" b="11388"/>
          <a:stretch/>
        </p:blipFill>
        <p:spPr bwMode="auto">
          <a:xfrm>
            <a:off x="260555" y="3336125"/>
            <a:ext cx="2748305" cy="2782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701AA5-2B9A-7247-9D4C-0215398367EC}"/>
              </a:ext>
            </a:extLst>
          </p:cNvPr>
          <p:cNvPicPr>
            <a:picLocks noChangeAspect="1"/>
          </p:cNvPicPr>
          <p:nvPr/>
        </p:nvPicPr>
        <p:blipFill rotWithShape="1">
          <a:blip r:embed="rId5"/>
          <a:srcRect l="12890" t="16089" r="10454" b="16339"/>
          <a:stretch/>
        </p:blipFill>
        <p:spPr>
          <a:xfrm>
            <a:off x="6619206" y="1936003"/>
            <a:ext cx="4873548" cy="2205701"/>
          </a:xfrm>
          <a:prstGeom prst="rect">
            <a:avLst/>
          </a:prstGeom>
        </p:spPr>
      </p:pic>
      <p:pic>
        <p:nvPicPr>
          <p:cNvPr id="7172" name="Picture 4" descr="QUnit.js: um framework para testes de unidade JavaScript. | MundoJS">
            <a:extLst>
              <a:ext uri="{FF2B5EF4-FFF2-40B4-BE49-F238E27FC236}">
                <a16:creationId xmlns:a16="http://schemas.microsoft.com/office/drawing/2014/main" id="{9D2B8679-8484-F141-83D2-9175643DDC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703" t="13072" r="27056" b="15294"/>
          <a:stretch/>
        </p:blipFill>
        <p:spPr bwMode="auto">
          <a:xfrm>
            <a:off x="3621739" y="3429000"/>
            <a:ext cx="2748305" cy="268941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nit Testing in Unity Using the Unity Test Runner - YouTube">
            <a:extLst>
              <a:ext uri="{FF2B5EF4-FFF2-40B4-BE49-F238E27FC236}">
                <a16:creationId xmlns:a16="http://schemas.microsoft.com/office/drawing/2014/main" id="{1CD16EDD-B3F1-8345-A37E-E2B4B21F8E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06" t="20392" r="29265" b="27041"/>
          <a:stretch/>
        </p:blipFill>
        <p:spPr bwMode="auto">
          <a:xfrm>
            <a:off x="8138675" y="4317858"/>
            <a:ext cx="3354079" cy="2417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735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554545"/>
          </a:xfrm>
          <a:prstGeom prst="rect">
            <a:avLst/>
          </a:prstGeom>
          <a:noFill/>
        </p:spPr>
        <p:txBody>
          <a:bodyPr wrap="square" rtlCol="0">
            <a:spAutoFit/>
          </a:bodyPr>
          <a:lstStyle/>
          <a:p>
            <a:pPr marL="857250" indent="-857250">
              <a:buBlip>
                <a:blip r:embed="rId3"/>
              </a:buBlip>
            </a:pPr>
            <a:r>
              <a:rPr lang="pt-BR" sz="4000" dirty="0"/>
              <a:t>Mas também adiciona novas práticas e ferramentas como </a:t>
            </a:r>
            <a:r>
              <a:rPr lang="pt-BR" sz="4000" dirty="0">
                <a:solidFill>
                  <a:srgbClr val="0070C0"/>
                </a:solidFill>
              </a:rPr>
              <a:t>Integração Contínua (</a:t>
            </a:r>
            <a:r>
              <a:rPr lang="pt-BR" sz="4000" b="1" i="1" dirty="0" err="1">
                <a:solidFill>
                  <a:srgbClr val="0070C0"/>
                </a:solidFill>
              </a:rPr>
              <a:t>Continuous</a:t>
            </a:r>
            <a:r>
              <a:rPr lang="pt-BR" sz="4000" b="1" i="1" dirty="0">
                <a:solidFill>
                  <a:srgbClr val="0070C0"/>
                </a:solidFill>
              </a:rPr>
              <a:t> </a:t>
            </a:r>
            <a:r>
              <a:rPr lang="pt-BR" sz="4000" b="1" i="1" dirty="0" err="1">
                <a:solidFill>
                  <a:srgbClr val="0070C0"/>
                </a:solidFill>
              </a:rPr>
              <a:t>Integration</a:t>
            </a:r>
            <a:r>
              <a:rPr lang="pt-BR" sz="4000" dirty="0">
                <a:solidFill>
                  <a:srgbClr val="0070C0"/>
                </a:solidFill>
              </a:rPr>
              <a:t>) </a:t>
            </a:r>
            <a:r>
              <a:rPr lang="pt-BR" sz="4000" dirty="0"/>
              <a:t>e </a:t>
            </a:r>
            <a:r>
              <a:rPr lang="pt-BR" sz="4000" dirty="0">
                <a:solidFill>
                  <a:srgbClr val="0070C0"/>
                </a:solidFill>
              </a:rPr>
              <a:t>Deployment Contínuo (</a:t>
            </a:r>
            <a:r>
              <a:rPr lang="pt-BR" sz="4000" b="1" i="1" dirty="0" err="1">
                <a:solidFill>
                  <a:srgbClr val="0070C0"/>
                </a:solidFill>
              </a:rPr>
              <a:t>Continuous</a:t>
            </a:r>
            <a:r>
              <a:rPr lang="pt-BR" sz="4000" b="1" i="1" dirty="0">
                <a:solidFill>
                  <a:srgbClr val="0070C0"/>
                </a:solidFill>
              </a:rPr>
              <a:t> Deployment</a:t>
            </a:r>
            <a:r>
              <a:rPr lang="pt-BR" sz="4000" dirty="0">
                <a:solidFill>
                  <a:srgbClr val="0070C0"/>
                </a:solidFill>
              </a:rPr>
              <a:t>) </a:t>
            </a:r>
            <a:br>
              <a:rPr lang="pt-BR" sz="4000" dirty="0"/>
            </a:br>
            <a:endParaRPr lang="pt-BR" sz="4000" dirty="0"/>
          </a:p>
        </p:txBody>
      </p:sp>
      <p:pic>
        <p:nvPicPr>
          <p:cNvPr id="8194" name="Picture 2" descr="Travis CI vs Jenkins: Which CI/CD Tool Is Right For You?">
            <a:extLst>
              <a:ext uri="{FF2B5EF4-FFF2-40B4-BE49-F238E27FC236}">
                <a16:creationId xmlns:a16="http://schemas.microsoft.com/office/drawing/2014/main" id="{5934AEA1-0C18-444E-A08D-4CB18276C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55" y="2477734"/>
            <a:ext cx="5701553" cy="34664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815CE351-C5F6-3F41-8112-79D1F8684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081" y="2309711"/>
            <a:ext cx="4613732" cy="241761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2" descr="Ícone&#10;&#10;Descrição gerada automaticamente">
            <a:extLst>
              <a:ext uri="{FF2B5EF4-FFF2-40B4-BE49-F238E27FC236}">
                <a16:creationId xmlns:a16="http://schemas.microsoft.com/office/drawing/2014/main" id="{65B26B4A-B57F-4E2D-943F-9597403742FB}"/>
              </a:ext>
            </a:extLst>
          </p:cNvPr>
          <p:cNvPicPr>
            <a:picLocks noChangeAspect="1"/>
          </p:cNvPicPr>
          <p:nvPr/>
        </p:nvPicPr>
        <p:blipFill>
          <a:blip r:embed="rId6"/>
          <a:stretch>
            <a:fillRect/>
          </a:stretch>
        </p:blipFill>
        <p:spPr>
          <a:xfrm>
            <a:off x="9176845" y="4215086"/>
            <a:ext cx="2491828" cy="2483069"/>
          </a:xfrm>
          <a:prstGeom prst="rect">
            <a:avLst/>
          </a:prstGeom>
        </p:spPr>
      </p:pic>
    </p:spTree>
    <p:extLst>
      <p:ext uri="{BB962C8B-B14F-4D97-AF65-F5344CB8AC3E}">
        <p14:creationId xmlns:p14="http://schemas.microsoft.com/office/powerpoint/2010/main" val="137716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1544765"/>
            <a:ext cx="11931445" cy="2554545"/>
          </a:xfrm>
          <a:prstGeom prst="rect">
            <a:avLst/>
          </a:prstGeom>
          <a:noFill/>
        </p:spPr>
        <p:txBody>
          <a:bodyPr wrap="square" rtlCol="0">
            <a:spAutoFit/>
          </a:bodyPr>
          <a:lstStyle/>
          <a:p>
            <a:pPr marL="857250" indent="-857250">
              <a:buBlip>
                <a:blip r:embed="rId3"/>
              </a:buBlip>
            </a:pPr>
            <a:r>
              <a:rPr lang="pt-BR" sz="8000" b="1" i="1" dirty="0"/>
              <a:t>Princípios da prática </a:t>
            </a:r>
            <a:r>
              <a:rPr lang="pt-BR" sz="8000" b="1" i="1" dirty="0" err="1"/>
              <a:t>DevOps</a:t>
            </a:r>
            <a:endParaRPr lang="pt-BR" sz="8000" dirty="0"/>
          </a:p>
        </p:txBody>
      </p:sp>
    </p:spTree>
    <p:extLst>
      <p:ext uri="{BB962C8B-B14F-4D97-AF65-F5344CB8AC3E}">
        <p14:creationId xmlns:p14="http://schemas.microsoft.com/office/powerpoint/2010/main" val="28997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6309420"/>
          </a:xfrm>
          <a:prstGeom prst="rect">
            <a:avLst/>
          </a:prstGeom>
          <a:noFill/>
        </p:spPr>
        <p:txBody>
          <a:bodyPr wrap="square" rtlCol="0">
            <a:spAutoFit/>
          </a:bodyPr>
          <a:lstStyle/>
          <a:p>
            <a:pPr marL="857250" indent="-857250">
              <a:buBlip>
                <a:blip r:embed="rId3"/>
              </a:buBlip>
            </a:pPr>
            <a:r>
              <a:rPr lang="pt-BR" sz="4000" b="1" i="1" dirty="0">
                <a:solidFill>
                  <a:srgbClr val="0070C0"/>
                </a:solidFill>
              </a:rPr>
              <a:t>Automatize tudo que for possível</a:t>
            </a:r>
            <a:r>
              <a:rPr lang="pt-BR" sz="4000" dirty="0">
                <a:solidFill>
                  <a:srgbClr val="0070C0"/>
                </a:solidFill>
              </a:rPr>
              <a:t>. </a:t>
            </a:r>
          </a:p>
          <a:p>
            <a:pPr marL="1314450" lvl="1" indent="-857250">
              <a:buBlip>
                <a:blip r:embed="rId3"/>
              </a:buBlip>
            </a:pPr>
            <a:r>
              <a:rPr lang="pt-BR" sz="4000" dirty="0">
                <a:solidFill>
                  <a:srgbClr val="0070C0"/>
                </a:solidFill>
              </a:rPr>
              <a:t>Todos os passos para entrega </a:t>
            </a:r>
            <a:r>
              <a:rPr lang="pt-BR" sz="4000" dirty="0"/>
              <a:t>de um software </a:t>
            </a:r>
            <a:r>
              <a:rPr lang="pt-BR" sz="4000" dirty="0">
                <a:solidFill>
                  <a:srgbClr val="0070C0"/>
                </a:solidFill>
              </a:rPr>
              <a:t>devem ser automáticos: </a:t>
            </a:r>
          </a:p>
          <a:p>
            <a:pPr marL="1771650" lvl="2" indent="-857250">
              <a:buBlip>
                <a:blip r:embed="rId3"/>
              </a:buBlip>
            </a:pPr>
            <a:r>
              <a:rPr lang="pt-BR" sz="4000" i="1" dirty="0"/>
              <a:t>Build </a:t>
            </a:r>
            <a:r>
              <a:rPr lang="pt-BR" sz="4000" dirty="0"/>
              <a:t>(incluí testes de unidade)</a:t>
            </a:r>
            <a:endParaRPr lang="pt-BR" sz="4000" i="1" dirty="0"/>
          </a:p>
          <a:p>
            <a:pPr marL="1771650" lvl="2" indent="-857250">
              <a:buBlip>
                <a:blip r:embed="rId3"/>
              </a:buBlip>
            </a:pPr>
            <a:r>
              <a:rPr lang="pt-BR" sz="4000" dirty="0"/>
              <a:t>A configuração e ativação dos </a:t>
            </a:r>
            <a:r>
              <a:rPr lang="pt-BR" sz="4000" dirty="0">
                <a:solidFill>
                  <a:srgbClr val="0070C0"/>
                </a:solidFill>
              </a:rPr>
              <a:t>servidores e da rede.</a:t>
            </a:r>
          </a:p>
          <a:p>
            <a:pPr marL="1771650" lvl="2" indent="-857250">
              <a:buBlip>
                <a:blip r:embed="rId3"/>
              </a:buBlip>
            </a:pPr>
            <a:r>
              <a:rPr lang="pt-BR" sz="4000" dirty="0"/>
              <a:t>Carga do </a:t>
            </a:r>
            <a:r>
              <a:rPr lang="pt-BR" sz="4000" dirty="0">
                <a:solidFill>
                  <a:srgbClr val="0070C0"/>
                </a:solidFill>
              </a:rPr>
              <a:t>banco de dados. </a:t>
            </a:r>
          </a:p>
          <a:p>
            <a:pPr marL="1771650" lvl="2" indent="-857250">
              <a:buBlip>
                <a:blip r:embed="rId3"/>
              </a:buBlip>
            </a:pPr>
            <a:r>
              <a:rPr lang="pt-BR" sz="4000" dirty="0"/>
              <a:t>Objetivo é  executar </a:t>
            </a:r>
            <a:r>
              <a:rPr lang="pt-BR" sz="4000" b="1" i="1" dirty="0">
                <a:solidFill>
                  <a:srgbClr val="0070C0"/>
                </a:solidFill>
              </a:rPr>
              <a:t>um único script</a:t>
            </a:r>
            <a:r>
              <a:rPr lang="pt-BR" sz="4000" b="1" i="1" dirty="0"/>
              <a:t> </a:t>
            </a:r>
            <a:r>
              <a:rPr lang="pt-BR" sz="4000" dirty="0"/>
              <a:t>e ver o software em produção</a:t>
            </a:r>
          </a:p>
          <a:p>
            <a:pPr marL="857250" indent="-857250">
              <a:buBlip>
                <a:blip r:embed="rId3"/>
              </a:buBlip>
            </a:pPr>
            <a:endParaRPr lang="pt-BR" sz="4400" dirty="0"/>
          </a:p>
        </p:txBody>
      </p:sp>
    </p:spTree>
    <p:extLst>
      <p:ext uri="{BB962C8B-B14F-4D97-AF65-F5344CB8AC3E}">
        <p14:creationId xmlns:p14="http://schemas.microsoft.com/office/powerpoint/2010/main" val="567073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785652"/>
          </a:xfrm>
          <a:prstGeom prst="rect">
            <a:avLst/>
          </a:prstGeom>
          <a:noFill/>
        </p:spPr>
        <p:txBody>
          <a:bodyPr wrap="square" rtlCol="0">
            <a:spAutoFit/>
          </a:bodyPr>
          <a:lstStyle/>
          <a:p>
            <a:pPr marL="857250" indent="-857250">
              <a:buBlip>
                <a:blip r:embed="rId3"/>
              </a:buBlip>
            </a:pPr>
            <a:r>
              <a:rPr lang="pt-BR" sz="4000" b="1" dirty="0">
                <a:solidFill>
                  <a:srgbClr val="0070C0"/>
                </a:solidFill>
              </a:rPr>
              <a:t>Manter tudo em um sistema de controle de versões</a:t>
            </a:r>
            <a:r>
              <a:rPr lang="pt-BR" sz="4000" dirty="0">
                <a:solidFill>
                  <a:srgbClr val="0070C0"/>
                </a:solidFill>
              </a:rPr>
              <a:t>. </a:t>
            </a:r>
          </a:p>
          <a:p>
            <a:pPr marL="1314450" lvl="1" indent="-857250">
              <a:buBlip>
                <a:blip r:embed="rId3"/>
              </a:buBlip>
            </a:pPr>
            <a:r>
              <a:rPr lang="pt-BR" sz="4000" dirty="0"/>
              <a:t>Não apenas o código fonte, mas também arquivos e </a:t>
            </a:r>
            <a:r>
              <a:rPr lang="pt-BR" sz="4000" dirty="0">
                <a:solidFill>
                  <a:srgbClr val="0070C0"/>
                </a:solidFill>
              </a:rPr>
              <a:t>scripts de administração do sistema</a:t>
            </a:r>
            <a:r>
              <a:rPr lang="pt-BR" sz="4000" dirty="0"/>
              <a:t>, documentação, páginas Web, arquivos de dados, etc. </a:t>
            </a:r>
            <a:endParaRPr lang="pt-BR" sz="4400" dirty="0"/>
          </a:p>
        </p:txBody>
      </p:sp>
      <p:pic>
        <p:nvPicPr>
          <p:cNvPr id="9218" name="Picture 2" descr="Github Logo Icon of Glyph style - Available in SVG, PNG, EPS, AI &amp; Icon  fonts">
            <a:extLst>
              <a:ext uri="{FF2B5EF4-FFF2-40B4-BE49-F238E27FC236}">
                <a16:creationId xmlns:a16="http://schemas.microsoft.com/office/drawing/2014/main" id="{1BD0024B-E9B5-B147-A995-3F3599F0F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122" y="3094317"/>
            <a:ext cx="3671200" cy="36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10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170099"/>
          </a:xfrm>
          <a:prstGeom prst="rect">
            <a:avLst/>
          </a:prstGeom>
          <a:noFill/>
        </p:spPr>
        <p:txBody>
          <a:bodyPr wrap="square" rtlCol="0">
            <a:spAutoFit/>
          </a:bodyPr>
          <a:lstStyle/>
          <a:p>
            <a:pPr marL="857250" indent="-857250">
              <a:buBlip>
                <a:blip r:embed="rId3"/>
              </a:buBlip>
            </a:pPr>
            <a:r>
              <a:rPr lang="pt-BR" sz="4000" b="1" dirty="0">
                <a:solidFill>
                  <a:srgbClr val="0070C0"/>
                </a:solidFill>
              </a:rPr>
              <a:t>Se um passo causa dor, execute-o com mais frequência e o quanto antes</a:t>
            </a:r>
            <a:r>
              <a:rPr lang="pt-BR" sz="4000" dirty="0">
                <a:solidFill>
                  <a:srgbClr val="0070C0"/>
                </a:solidFill>
              </a:rPr>
              <a:t>. </a:t>
            </a:r>
            <a:r>
              <a:rPr lang="pt-BR" sz="4000" dirty="0"/>
              <a:t>A ideia é </a:t>
            </a:r>
            <a:r>
              <a:rPr lang="pt-BR" sz="4000" dirty="0">
                <a:solidFill>
                  <a:srgbClr val="0070C0"/>
                </a:solidFill>
              </a:rPr>
              <a:t>antecipar os problemas</a:t>
            </a:r>
            <a:r>
              <a:rPr lang="pt-BR" sz="4000" dirty="0"/>
              <a:t>, antes que eles se acumulem e as soluções fiquem complicadas. O exemplo clássico é o de </a:t>
            </a:r>
            <a:r>
              <a:rPr lang="pt-BR" sz="4000" b="1" dirty="0">
                <a:solidFill>
                  <a:srgbClr val="0070C0"/>
                </a:solidFill>
              </a:rPr>
              <a:t>Integração Contínua</a:t>
            </a:r>
            <a:r>
              <a:rPr lang="pt-BR" sz="4000" dirty="0">
                <a:solidFill>
                  <a:srgbClr val="0070C0"/>
                </a:solidFill>
              </a:rPr>
              <a:t>. </a:t>
            </a:r>
          </a:p>
        </p:txBody>
      </p:sp>
      <p:pic>
        <p:nvPicPr>
          <p:cNvPr id="3"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3CB704C5-B461-0C4A-A070-699EE9FB5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92" y="3358931"/>
            <a:ext cx="5244353" cy="275043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3" descr="Ícone&#10;&#10;Descrição gerada automaticamente">
            <a:extLst>
              <a:ext uri="{FF2B5EF4-FFF2-40B4-BE49-F238E27FC236}">
                <a16:creationId xmlns:a16="http://schemas.microsoft.com/office/drawing/2014/main" id="{2CB17672-46F7-44A0-B17F-1A3CCA2B4A1D}"/>
              </a:ext>
            </a:extLst>
          </p:cNvPr>
          <p:cNvPicPr>
            <a:picLocks noChangeAspect="1"/>
          </p:cNvPicPr>
          <p:nvPr/>
        </p:nvPicPr>
        <p:blipFill>
          <a:blip r:embed="rId5"/>
          <a:stretch>
            <a:fillRect/>
          </a:stretch>
        </p:blipFill>
        <p:spPr>
          <a:xfrm>
            <a:off x="7241190" y="3549431"/>
            <a:ext cx="2667000" cy="2667000"/>
          </a:xfrm>
          <a:prstGeom prst="rect">
            <a:avLst/>
          </a:prstGeom>
        </p:spPr>
      </p:pic>
    </p:spTree>
    <p:extLst>
      <p:ext uri="{BB962C8B-B14F-4D97-AF65-F5344CB8AC3E}">
        <p14:creationId xmlns:p14="http://schemas.microsoft.com/office/powerpoint/2010/main" val="173992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5632311"/>
          </a:xfrm>
          <a:prstGeom prst="rect">
            <a:avLst/>
          </a:prstGeom>
          <a:noFill/>
        </p:spPr>
        <p:txBody>
          <a:bodyPr wrap="square" rtlCol="0">
            <a:spAutoFit/>
          </a:bodyPr>
          <a:lstStyle/>
          <a:p>
            <a:pPr marL="857250" indent="-857250">
              <a:buBlip>
                <a:blip r:embed="rId3"/>
              </a:buBlip>
            </a:pPr>
            <a:r>
              <a:rPr lang="pt-BR" sz="4000" b="1" dirty="0">
                <a:solidFill>
                  <a:srgbClr val="0070C0"/>
                </a:solidFill>
              </a:rPr>
              <a:t>“Concluído” significa pronto para entrega</a:t>
            </a:r>
            <a:r>
              <a:rPr lang="pt-BR" sz="4000" dirty="0">
                <a:solidFill>
                  <a:srgbClr val="0070C0"/>
                </a:solidFill>
              </a:rPr>
              <a:t>. </a:t>
            </a:r>
            <a:r>
              <a:rPr lang="pt-BR" sz="4000" dirty="0"/>
              <a:t>Com frequência, desenvolvedores dizem que uma nova funcionalidade está pronta. Porém, ao serem questionados se ela pode entrar em produção, surgem pequenas pendências</a:t>
            </a:r>
          </a:p>
          <a:p>
            <a:pPr marL="1314450" lvl="1" indent="-857250">
              <a:buBlip>
                <a:blip r:embed="rId3"/>
              </a:buBlip>
            </a:pPr>
            <a:r>
              <a:rPr lang="pt-BR" sz="4000" dirty="0"/>
              <a:t>Falta testar?</a:t>
            </a:r>
          </a:p>
          <a:p>
            <a:pPr marL="1314450" lvl="1" indent="-857250">
              <a:buBlip>
                <a:blip r:embed="rId3"/>
              </a:buBlip>
            </a:pPr>
            <a:r>
              <a:rPr lang="pt-BR" sz="4000" dirty="0"/>
              <a:t>Falta instalar no ambiente real?</a:t>
            </a:r>
          </a:p>
          <a:p>
            <a:pPr marL="1771650" lvl="2" indent="-857250">
              <a:buBlip>
                <a:blip r:embed="rId3"/>
              </a:buBlip>
            </a:pPr>
            <a:r>
              <a:rPr lang="pt-BR" sz="4000" dirty="0">
                <a:solidFill>
                  <a:srgbClr val="FF0000"/>
                </a:solidFill>
              </a:rPr>
              <a:t>Então não está pronta!!</a:t>
            </a:r>
          </a:p>
          <a:p>
            <a:pPr marL="857250" indent="-857250">
              <a:buBlip>
                <a:blip r:embed="rId3"/>
              </a:buBlip>
            </a:pPr>
            <a:endParaRPr lang="pt-BR" sz="4000" dirty="0"/>
          </a:p>
        </p:txBody>
      </p:sp>
    </p:spTree>
    <p:extLst>
      <p:ext uri="{BB962C8B-B14F-4D97-AF65-F5344CB8AC3E}">
        <p14:creationId xmlns:p14="http://schemas.microsoft.com/office/powerpoint/2010/main" val="215012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707886"/>
          </a:xfrm>
          <a:prstGeom prst="rect">
            <a:avLst/>
          </a:prstGeom>
          <a:noFill/>
        </p:spPr>
        <p:txBody>
          <a:bodyPr wrap="square" rtlCol="0">
            <a:spAutoFit/>
          </a:bodyPr>
          <a:lstStyle/>
          <a:p>
            <a:pPr marL="857250" indent="-857250">
              <a:buBlip>
                <a:blip r:embed="rId3"/>
              </a:buBlip>
            </a:pPr>
            <a:r>
              <a:rPr lang="pt-BR" sz="4000" b="1" dirty="0">
                <a:solidFill>
                  <a:srgbClr val="0070C0"/>
                </a:solidFill>
              </a:rPr>
              <a:t>Todos são responsáveis pela entrega do software</a:t>
            </a:r>
            <a:r>
              <a:rPr lang="pt-BR" sz="4000" dirty="0">
                <a:solidFill>
                  <a:srgbClr val="0070C0"/>
                </a:solidFill>
              </a:rPr>
              <a:t>. </a:t>
            </a:r>
          </a:p>
        </p:txBody>
      </p:sp>
      <p:pic>
        <p:nvPicPr>
          <p:cNvPr id="1030" name="Picture 6" descr="Práticas que todo desenvolvedor que não trabalha em uma equipe deveria  seguir | Blog TreinaWeb">
            <a:extLst>
              <a:ext uri="{FF2B5EF4-FFF2-40B4-BE49-F238E27FC236}">
                <a16:creationId xmlns:a16="http://schemas.microsoft.com/office/drawing/2014/main" id="{331C0A6D-9FB2-4B27-9E50-757DFBC04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2" y="1034049"/>
            <a:ext cx="6423660" cy="56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23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1634412"/>
            <a:ext cx="11931445" cy="4062651"/>
          </a:xfrm>
          <a:prstGeom prst="rect">
            <a:avLst/>
          </a:prstGeom>
          <a:noFill/>
        </p:spPr>
        <p:txBody>
          <a:bodyPr wrap="square" rtlCol="0">
            <a:spAutoFit/>
          </a:bodyPr>
          <a:lstStyle/>
          <a:p>
            <a:pPr marL="857250" indent="-857250">
              <a:buBlip>
                <a:blip r:embed="rId3"/>
              </a:buBlip>
            </a:pPr>
            <a:r>
              <a:rPr lang="pt-BR" sz="9600" dirty="0"/>
              <a:t>Integração Contínua (CI)</a:t>
            </a:r>
          </a:p>
          <a:p>
            <a:pPr lvl="1"/>
            <a:endParaRPr lang="pt-BR" sz="6600" dirty="0"/>
          </a:p>
        </p:txBody>
      </p:sp>
    </p:spTree>
    <p:extLst>
      <p:ext uri="{BB962C8B-B14F-4D97-AF65-F5344CB8AC3E}">
        <p14:creationId xmlns:p14="http://schemas.microsoft.com/office/powerpoint/2010/main" val="252438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985433"/>
          </a:xfrm>
          <a:prstGeom prst="rect">
            <a:avLst/>
          </a:prstGeom>
          <a:noFill/>
        </p:spPr>
        <p:txBody>
          <a:bodyPr wrap="square" rtlCol="0">
            <a:spAutoFit/>
          </a:bodyPr>
          <a:lstStyle/>
          <a:p>
            <a:pPr marL="857250" indent="-857250">
              <a:buBlip>
                <a:blip r:embed="rId3"/>
              </a:buBlip>
            </a:pPr>
            <a:r>
              <a:rPr lang="pt-BR" sz="4400" dirty="0"/>
              <a:t>Tradicionalmente, os desenvolvedores criavam suas funcionalidade em </a:t>
            </a:r>
            <a:r>
              <a:rPr lang="pt-BR" sz="4400" b="1" i="1" dirty="0" err="1">
                <a:solidFill>
                  <a:srgbClr val="0070C0"/>
                </a:solidFill>
              </a:rPr>
              <a:t>branches</a:t>
            </a:r>
            <a:r>
              <a:rPr lang="pt-BR" sz="4400" b="1" i="1" dirty="0">
                <a:solidFill>
                  <a:srgbClr val="0070C0"/>
                </a:solidFill>
              </a:rPr>
              <a:t>.</a:t>
            </a:r>
          </a:p>
          <a:p>
            <a:pPr marL="1314450" lvl="1" indent="-857250">
              <a:buBlip>
                <a:blip r:embed="rId3"/>
              </a:buBlip>
            </a:pPr>
            <a:r>
              <a:rPr lang="pt-BR" sz="2800" dirty="0" err="1"/>
              <a:t>Sub-diretório</a:t>
            </a:r>
            <a:r>
              <a:rPr lang="pt-BR" sz="2800" dirty="0"/>
              <a:t> interno e virtual, gerenciado pelo sistema de controle de versões</a:t>
            </a:r>
            <a:endParaRPr lang="pt-BR" sz="6000" dirty="0"/>
          </a:p>
          <a:p>
            <a:pPr lvl="1"/>
            <a:endParaRPr lang="pt-BR" sz="4400" dirty="0"/>
          </a:p>
        </p:txBody>
      </p:sp>
      <p:pic>
        <p:nvPicPr>
          <p:cNvPr id="13314" name="Picture 2" descr="ADESIVO DE PAREDE - GALHOS SECOS - CÓD:37">
            <a:extLst>
              <a:ext uri="{FF2B5EF4-FFF2-40B4-BE49-F238E27FC236}">
                <a16:creationId xmlns:a16="http://schemas.microsoft.com/office/drawing/2014/main" id="{A264D647-A8D9-E546-BA28-9C6A1EEEE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03"/>
          <a:stretch/>
        </p:blipFill>
        <p:spPr bwMode="auto">
          <a:xfrm>
            <a:off x="2958717" y="1888525"/>
            <a:ext cx="6587753" cy="47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154984"/>
          </a:xfrm>
          <a:prstGeom prst="rect">
            <a:avLst/>
          </a:prstGeom>
          <a:noFill/>
        </p:spPr>
        <p:txBody>
          <a:bodyPr wrap="square" rtlCol="0">
            <a:spAutoFit/>
          </a:bodyPr>
          <a:lstStyle/>
          <a:p>
            <a:pPr marL="857250" indent="-857250">
              <a:buBlip>
                <a:blip r:embed="rId3"/>
              </a:buBlip>
            </a:pPr>
            <a:r>
              <a:rPr lang="pt-BR" sz="6600" dirty="0"/>
              <a:t>Se tornar um produto pode ser visto como:</a:t>
            </a:r>
            <a:endParaRPr lang="pt-BR" sz="4400" dirty="0"/>
          </a:p>
          <a:p>
            <a:pPr marL="1314450" lvl="1" indent="-857250">
              <a:buBlip>
                <a:blip r:embed="rId3"/>
              </a:buBlip>
            </a:pPr>
            <a:r>
              <a:rPr lang="pt-BR" sz="4400" dirty="0"/>
              <a:t>Liberação (</a:t>
            </a:r>
            <a:r>
              <a:rPr lang="pt-BR" sz="4400" b="1" i="1" dirty="0">
                <a:solidFill>
                  <a:srgbClr val="0070C0"/>
                </a:solidFill>
              </a:rPr>
              <a:t>Release</a:t>
            </a:r>
            <a:r>
              <a:rPr lang="pt-BR" sz="4400" dirty="0"/>
              <a:t>)</a:t>
            </a:r>
          </a:p>
          <a:p>
            <a:pPr marL="1314450" lvl="1" indent="-857250">
              <a:buBlip>
                <a:blip r:embed="rId3"/>
              </a:buBlip>
            </a:pPr>
            <a:r>
              <a:rPr lang="pt-BR" sz="4400" dirty="0"/>
              <a:t>Implantação (</a:t>
            </a:r>
            <a:r>
              <a:rPr lang="pt-BR" sz="4400" b="1" i="1" dirty="0" err="1">
                <a:solidFill>
                  <a:srgbClr val="0070C0"/>
                </a:solidFill>
              </a:rPr>
              <a:t>Deploy</a:t>
            </a:r>
            <a:r>
              <a:rPr lang="pt-BR" sz="4400" dirty="0"/>
              <a:t>)</a:t>
            </a:r>
          </a:p>
          <a:p>
            <a:pPr marL="1314450" lvl="1" indent="-857250">
              <a:buBlip>
                <a:blip r:embed="rId3"/>
              </a:buBlip>
            </a:pPr>
            <a:r>
              <a:rPr lang="pt-BR" sz="4400" dirty="0"/>
              <a:t>Entrega (</a:t>
            </a:r>
            <a:r>
              <a:rPr lang="pt-BR" sz="4400" b="1" i="1" dirty="0">
                <a:solidFill>
                  <a:srgbClr val="0070C0"/>
                </a:solidFill>
              </a:rPr>
              <a:t>Delivery</a:t>
            </a:r>
            <a:r>
              <a:rPr lang="pt-BR" sz="4400" dirty="0"/>
              <a:t>)</a:t>
            </a:r>
          </a:p>
        </p:txBody>
      </p:sp>
      <p:pic>
        <p:nvPicPr>
          <p:cNvPr id="3" name="Picture 2" descr="Vídeo Produto é na produtora de vídeo Nice Films | Vídeo Marketing">
            <a:extLst>
              <a:ext uri="{FF2B5EF4-FFF2-40B4-BE49-F238E27FC236}">
                <a16:creationId xmlns:a16="http://schemas.microsoft.com/office/drawing/2014/main" id="{FA290DCC-A6D4-B042-89D3-32CA81454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7617" y="1921894"/>
            <a:ext cx="3643423" cy="364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39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43FF10-5AE5-5D44-8515-9CBC63D3C30B}"/>
              </a:ext>
            </a:extLst>
          </p:cNvPr>
          <p:cNvGrpSpPr/>
          <p:nvPr/>
        </p:nvGrpSpPr>
        <p:grpSpPr>
          <a:xfrm>
            <a:off x="5683624" y="663316"/>
            <a:ext cx="5678256" cy="5259518"/>
            <a:chOff x="2591873" y="313750"/>
            <a:chExt cx="6587753" cy="6230501"/>
          </a:xfrm>
        </p:grpSpPr>
        <p:pic>
          <p:nvPicPr>
            <p:cNvPr id="4" name="Picture 2" descr="ADESIVO DE PAREDE - GALHOS SECOS - CÓD:37">
              <a:extLst>
                <a:ext uri="{FF2B5EF4-FFF2-40B4-BE49-F238E27FC236}">
                  <a16:creationId xmlns:a16="http://schemas.microsoft.com/office/drawing/2014/main" id="{C520B293-21C1-DF44-9152-D76111745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23"/>
            <a:stretch/>
          </p:blipFill>
          <p:spPr bwMode="auto">
            <a:xfrm>
              <a:off x="2591873" y="313750"/>
              <a:ext cx="6587753" cy="62305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8534F6-5059-1B45-8A33-A6BF5DE427E7}"/>
                </a:ext>
              </a:extLst>
            </p:cNvPr>
            <p:cNvSpPr/>
            <p:nvPr/>
          </p:nvSpPr>
          <p:spPr>
            <a:xfrm>
              <a:off x="5751444" y="5187820"/>
              <a:ext cx="417958" cy="13564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446550"/>
          </a:xfrm>
          <a:prstGeom prst="rect">
            <a:avLst/>
          </a:prstGeom>
          <a:noFill/>
        </p:spPr>
        <p:txBody>
          <a:bodyPr wrap="square" rtlCol="0">
            <a:spAutoFit/>
          </a:bodyPr>
          <a:lstStyle/>
          <a:p>
            <a:pPr marL="857250" indent="-857250">
              <a:buBlip>
                <a:blip r:embed="rId4"/>
              </a:buBlip>
            </a:pPr>
            <a:r>
              <a:rPr lang="pt-BR" sz="4400" dirty="0"/>
              <a:t>O </a:t>
            </a:r>
            <a:r>
              <a:rPr lang="pt-BR" sz="4400" b="1" i="1" dirty="0" err="1"/>
              <a:t>branch</a:t>
            </a:r>
            <a:r>
              <a:rPr lang="pt-BR" sz="4400" dirty="0"/>
              <a:t> principal é conhecido como </a:t>
            </a:r>
            <a:r>
              <a:rPr lang="pt-BR" sz="4400" b="1" i="1" dirty="0" err="1"/>
              <a:t>master</a:t>
            </a:r>
            <a:r>
              <a:rPr lang="pt-BR" sz="4400" b="1" i="1" dirty="0"/>
              <a:t> (Quando se usa o </a:t>
            </a:r>
            <a:r>
              <a:rPr lang="pt-BR" sz="4400" b="1" i="1" dirty="0" err="1"/>
              <a:t>Git</a:t>
            </a:r>
            <a:r>
              <a:rPr lang="pt-BR" sz="4400" b="1" i="1" dirty="0"/>
              <a:t>)</a:t>
            </a:r>
          </a:p>
        </p:txBody>
      </p:sp>
      <p:sp>
        <p:nvSpPr>
          <p:cNvPr id="5" name="TextBox 4">
            <a:extLst>
              <a:ext uri="{FF2B5EF4-FFF2-40B4-BE49-F238E27FC236}">
                <a16:creationId xmlns:a16="http://schemas.microsoft.com/office/drawing/2014/main" id="{E79A8B6B-5B37-1140-8EC8-43B9197D2B21}"/>
              </a:ext>
            </a:extLst>
          </p:cNvPr>
          <p:cNvSpPr txBox="1"/>
          <p:nvPr/>
        </p:nvSpPr>
        <p:spPr>
          <a:xfrm>
            <a:off x="5007618" y="5276503"/>
            <a:ext cx="1609470" cy="646331"/>
          </a:xfrm>
          <a:prstGeom prst="rect">
            <a:avLst/>
          </a:prstGeom>
          <a:noFill/>
        </p:spPr>
        <p:txBody>
          <a:bodyPr wrap="square" rtlCol="0">
            <a:spAutoFit/>
          </a:bodyPr>
          <a:lstStyle/>
          <a:p>
            <a:r>
              <a:rPr lang="pt-BR" sz="3600" dirty="0"/>
              <a:t>Master </a:t>
            </a:r>
          </a:p>
        </p:txBody>
      </p:sp>
      <p:cxnSp>
        <p:nvCxnSpPr>
          <p:cNvPr id="7" name="Straight Arrow Connector 6">
            <a:extLst>
              <a:ext uri="{FF2B5EF4-FFF2-40B4-BE49-F238E27FC236}">
                <a16:creationId xmlns:a16="http://schemas.microsoft.com/office/drawing/2014/main" id="{A159246F-984B-D044-AA39-7F865A739035}"/>
              </a:ext>
            </a:extLst>
          </p:cNvPr>
          <p:cNvCxnSpPr/>
          <p:nvPr/>
        </p:nvCxnSpPr>
        <p:spPr>
          <a:xfrm>
            <a:off x="6617088" y="5599668"/>
            <a:ext cx="143435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365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477875"/>
          </a:xfrm>
          <a:prstGeom prst="rect">
            <a:avLst/>
          </a:prstGeom>
          <a:noFill/>
        </p:spPr>
        <p:txBody>
          <a:bodyPr wrap="square" rtlCol="0">
            <a:spAutoFit/>
          </a:bodyPr>
          <a:lstStyle/>
          <a:p>
            <a:pPr marL="857250" indent="-857250">
              <a:buBlip>
                <a:blip r:embed="rId3"/>
              </a:buBlip>
            </a:pPr>
            <a:r>
              <a:rPr lang="pt-BR" sz="4400" dirty="0"/>
              <a:t>Cada desenvolvedor poderia implementar uma nova funcionalidade em um seu próprio </a:t>
            </a:r>
            <a:r>
              <a:rPr lang="pt-BR" sz="4400" b="1" i="1" dirty="0" err="1">
                <a:solidFill>
                  <a:srgbClr val="0070C0"/>
                </a:solidFill>
              </a:rPr>
              <a:t>branch</a:t>
            </a:r>
            <a:r>
              <a:rPr lang="pt-BR" sz="4400" dirty="0">
                <a:solidFill>
                  <a:srgbClr val="0070C0"/>
                </a:solidFill>
              </a:rPr>
              <a:t>,</a:t>
            </a:r>
            <a:r>
              <a:rPr lang="pt-BR" sz="4400" dirty="0"/>
              <a:t> chamado de </a:t>
            </a:r>
            <a:r>
              <a:rPr lang="pt-BR" sz="4400" b="1" i="1" dirty="0" err="1">
                <a:solidFill>
                  <a:srgbClr val="0070C0"/>
                </a:solidFill>
              </a:rPr>
              <a:t>feature</a:t>
            </a:r>
            <a:r>
              <a:rPr lang="pt-BR" sz="4400" b="1" i="1" dirty="0">
                <a:solidFill>
                  <a:srgbClr val="0070C0"/>
                </a:solidFill>
              </a:rPr>
              <a:t> </a:t>
            </a:r>
            <a:r>
              <a:rPr lang="pt-BR" sz="4400" b="1" i="1" dirty="0" err="1">
                <a:solidFill>
                  <a:srgbClr val="0070C0"/>
                </a:solidFill>
              </a:rPr>
              <a:t>branch</a:t>
            </a:r>
            <a:r>
              <a:rPr lang="pt-BR" sz="4400" dirty="0">
                <a:solidFill>
                  <a:srgbClr val="0070C0"/>
                </a:solidFill>
              </a:rPr>
              <a:t>.</a:t>
            </a:r>
          </a:p>
          <a:p>
            <a:pPr marL="857250" indent="-857250">
              <a:buBlip>
                <a:blip r:embed="rId3"/>
              </a:buBlip>
            </a:pPr>
            <a:r>
              <a:rPr lang="pt-BR" sz="4400" dirty="0"/>
              <a:t>E poderiam ficar muito tempo </a:t>
            </a:r>
            <a:r>
              <a:rPr lang="pt-BR" sz="4400" b="1" i="1" dirty="0" err="1">
                <a:solidFill>
                  <a:srgbClr val="0070C0"/>
                </a:solidFill>
              </a:rPr>
              <a:t>commitando</a:t>
            </a:r>
            <a:r>
              <a:rPr lang="pt-BR" sz="4400" dirty="0"/>
              <a:t> no seu </a:t>
            </a:r>
            <a:r>
              <a:rPr lang="pt-BR" sz="4400" b="1" i="1" dirty="0" err="1">
                <a:solidFill>
                  <a:srgbClr val="0070C0"/>
                </a:solidFill>
              </a:rPr>
              <a:t>branch</a:t>
            </a:r>
            <a:r>
              <a:rPr lang="pt-BR" sz="4400" b="1" i="1" dirty="0"/>
              <a:t> </a:t>
            </a:r>
            <a:r>
              <a:rPr lang="pt-BR" sz="4400" dirty="0"/>
              <a:t>local</a:t>
            </a:r>
          </a:p>
        </p:txBody>
      </p:sp>
      <p:pic>
        <p:nvPicPr>
          <p:cNvPr id="17410" name="Picture 2" descr="Pin de Ruthe em Memes | Imagens memes, Memes engraçados whatsapp, Memes">
            <a:extLst>
              <a:ext uri="{FF2B5EF4-FFF2-40B4-BE49-F238E27FC236}">
                <a16:creationId xmlns:a16="http://schemas.microsoft.com/office/drawing/2014/main" id="{4D9A3E34-E5F9-A849-BBEB-2A8167FA3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671" y="2859109"/>
            <a:ext cx="6364941" cy="376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11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800767"/>
          </a:xfrm>
          <a:prstGeom prst="rect">
            <a:avLst/>
          </a:prstGeom>
          <a:noFill/>
        </p:spPr>
        <p:txBody>
          <a:bodyPr wrap="square" rtlCol="0">
            <a:spAutoFit/>
          </a:bodyPr>
          <a:lstStyle/>
          <a:p>
            <a:pPr marL="857250" indent="-857250">
              <a:buBlip>
                <a:blip r:embed="rId3"/>
              </a:buBlip>
            </a:pPr>
            <a:r>
              <a:rPr lang="pt-BR" sz="4400" dirty="0"/>
              <a:t>Com sua funcionalidade terminada, ela deveria ser integrada ao </a:t>
            </a:r>
            <a:r>
              <a:rPr lang="pt-BR" sz="4400" b="1" i="1" dirty="0" err="1">
                <a:solidFill>
                  <a:srgbClr val="0070C0"/>
                </a:solidFill>
              </a:rPr>
              <a:t>branch</a:t>
            </a:r>
            <a:r>
              <a:rPr lang="pt-BR" sz="4400" b="1" i="1" dirty="0">
                <a:solidFill>
                  <a:srgbClr val="0070C0"/>
                </a:solidFill>
              </a:rPr>
              <a:t> principal</a:t>
            </a:r>
            <a:r>
              <a:rPr lang="pt-BR" sz="4400" dirty="0"/>
              <a:t>, isto é, </a:t>
            </a:r>
            <a:r>
              <a:rPr lang="pt-BR" sz="4400" b="1" i="1" dirty="0">
                <a:solidFill>
                  <a:srgbClr val="0070C0"/>
                </a:solidFill>
              </a:rPr>
              <a:t>o </a:t>
            </a:r>
            <a:r>
              <a:rPr lang="pt-BR" sz="4400" b="1" i="1" dirty="0" err="1">
                <a:solidFill>
                  <a:srgbClr val="0070C0"/>
                </a:solidFill>
              </a:rPr>
              <a:t>master</a:t>
            </a:r>
            <a:r>
              <a:rPr lang="pt-BR" sz="4400" b="1" i="1" dirty="0">
                <a:solidFill>
                  <a:srgbClr val="0070C0"/>
                </a:solidFill>
              </a:rPr>
              <a:t> </a:t>
            </a:r>
            <a:r>
              <a:rPr lang="pt-BR" sz="4400" b="1" i="1" dirty="0" err="1">
                <a:solidFill>
                  <a:srgbClr val="0070C0"/>
                </a:solidFill>
              </a:rPr>
              <a:t>branch</a:t>
            </a:r>
            <a:r>
              <a:rPr lang="pt-BR" sz="4400" b="1" i="1" dirty="0">
                <a:solidFill>
                  <a:srgbClr val="0070C0"/>
                </a:solidFill>
              </a:rPr>
              <a:t>.</a:t>
            </a:r>
          </a:p>
          <a:p>
            <a:pPr marL="857250" indent="-857250">
              <a:buBlip>
                <a:blip r:embed="rId3"/>
              </a:buBlip>
            </a:pPr>
            <a:r>
              <a:rPr lang="pt-BR" sz="4400" dirty="0"/>
              <a:t>Feito através do </a:t>
            </a:r>
            <a:r>
              <a:rPr lang="pt-BR" sz="4400" b="1" i="1" dirty="0" err="1">
                <a:solidFill>
                  <a:srgbClr val="0070C0"/>
                </a:solidFill>
              </a:rPr>
              <a:t>git</a:t>
            </a:r>
            <a:r>
              <a:rPr lang="pt-BR" sz="4400" b="1" i="1" dirty="0">
                <a:solidFill>
                  <a:srgbClr val="0070C0"/>
                </a:solidFill>
              </a:rPr>
              <a:t> merge</a:t>
            </a:r>
            <a:endParaRPr lang="pt-BR" sz="4400" dirty="0">
              <a:solidFill>
                <a:srgbClr val="0070C0"/>
              </a:solidFill>
            </a:endParaRPr>
          </a:p>
        </p:txBody>
      </p:sp>
    </p:spTree>
    <p:extLst>
      <p:ext uri="{BB962C8B-B14F-4D97-AF65-F5344CB8AC3E}">
        <p14:creationId xmlns:p14="http://schemas.microsoft.com/office/powerpoint/2010/main" val="1737926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154984"/>
          </a:xfrm>
          <a:prstGeom prst="rect">
            <a:avLst/>
          </a:prstGeom>
          <a:noFill/>
        </p:spPr>
        <p:txBody>
          <a:bodyPr wrap="square" rtlCol="0">
            <a:spAutoFit/>
          </a:bodyPr>
          <a:lstStyle/>
          <a:p>
            <a:pPr marL="857250" indent="-857250">
              <a:buBlip>
                <a:blip r:embed="rId3"/>
              </a:buBlip>
            </a:pPr>
            <a:r>
              <a:rPr lang="pt-BR" sz="4400" dirty="0"/>
              <a:t>Na realidade essa situação só traz conflitos e problemas, conhecidos como:</a:t>
            </a:r>
          </a:p>
          <a:p>
            <a:pPr marL="1314450" lvl="1" indent="-857250">
              <a:buBlip>
                <a:blip r:embed="rId3"/>
              </a:buBlip>
            </a:pPr>
            <a:r>
              <a:rPr lang="pt-BR" sz="4400" dirty="0">
                <a:solidFill>
                  <a:srgbClr val="0070C0"/>
                </a:solidFill>
              </a:rPr>
              <a:t>Conflitos de integração</a:t>
            </a:r>
          </a:p>
          <a:p>
            <a:pPr marL="1314450" lvl="1" indent="-857250">
              <a:buBlip>
                <a:blip r:embed="rId3"/>
              </a:buBlip>
            </a:pPr>
            <a:r>
              <a:rPr lang="pt-BR" sz="4400" dirty="0">
                <a:solidFill>
                  <a:srgbClr val="0070C0"/>
                </a:solidFill>
              </a:rPr>
              <a:t>Conflitos de Merge</a:t>
            </a:r>
          </a:p>
          <a:p>
            <a:pPr marL="1314450" lvl="1" indent="-857250">
              <a:buBlip>
                <a:blip r:embed="rId3"/>
              </a:buBlip>
            </a:pPr>
            <a:r>
              <a:rPr lang="pt-BR" sz="4400" dirty="0">
                <a:solidFill>
                  <a:srgbClr val="0070C0"/>
                </a:solidFill>
              </a:rPr>
              <a:t>Merge </a:t>
            </a:r>
            <a:r>
              <a:rPr lang="pt-BR" sz="4400" dirty="0" err="1">
                <a:solidFill>
                  <a:srgbClr val="0070C0"/>
                </a:solidFill>
              </a:rPr>
              <a:t>Hell</a:t>
            </a:r>
            <a:endParaRPr lang="pt-BR" sz="4400" dirty="0">
              <a:solidFill>
                <a:srgbClr val="0070C0"/>
              </a:solidFill>
            </a:endParaRPr>
          </a:p>
          <a:p>
            <a:pPr marL="1314450" lvl="1" indent="-857250">
              <a:buBlip>
                <a:blip r:embed="rId3"/>
              </a:buBlip>
            </a:pPr>
            <a:endParaRPr lang="pt-BR" sz="4400" dirty="0"/>
          </a:p>
        </p:txBody>
      </p:sp>
      <p:pic>
        <p:nvPicPr>
          <p:cNvPr id="19458" name="Picture 2" descr="MERGE HELL">
            <a:extLst>
              <a:ext uri="{FF2B5EF4-FFF2-40B4-BE49-F238E27FC236}">
                <a16:creationId xmlns:a16="http://schemas.microsoft.com/office/drawing/2014/main" id="{3E0BB029-3698-CE45-A763-0B7448F3F9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907" t="18824" b="14199"/>
          <a:stretch/>
        </p:blipFill>
        <p:spPr bwMode="auto">
          <a:xfrm>
            <a:off x="6795248" y="2168514"/>
            <a:ext cx="5136198" cy="459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26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marL="857250" indent="-857250">
              <a:buBlip>
                <a:blip r:embed="rId3"/>
              </a:buBlip>
            </a:pPr>
            <a:r>
              <a:rPr lang="pt-BR" sz="6600" dirty="0" err="1">
                <a:solidFill>
                  <a:srgbClr val="0070C0"/>
                </a:solidFill>
              </a:rPr>
              <a:t>Branching</a:t>
            </a:r>
            <a:r>
              <a:rPr lang="pt-BR" sz="6600" dirty="0">
                <a:solidFill>
                  <a:srgbClr val="0070C0"/>
                </a:solidFill>
              </a:rPr>
              <a:t> ocorrendo</a:t>
            </a:r>
            <a:endParaRPr lang="pt-BR" sz="4400" dirty="0">
              <a:solidFill>
                <a:srgbClr val="0070C0"/>
              </a:solidFill>
            </a:endParaRPr>
          </a:p>
        </p:txBody>
      </p:sp>
      <p:pic>
        <p:nvPicPr>
          <p:cNvPr id="2" name="Picture 1">
            <a:extLst>
              <a:ext uri="{FF2B5EF4-FFF2-40B4-BE49-F238E27FC236}">
                <a16:creationId xmlns:a16="http://schemas.microsoft.com/office/drawing/2014/main" id="{3A3FA5D9-FE9F-8448-A6F0-1671D6E6EC71}"/>
              </a:ext>
            </a:extLst>
          </p:cNvPr>
          <p:cNvPicPr>
            <a:picLocks noChangeAspect="1"/>
          </p:cNvPicPr>
          <p:nvPr/>
        </p:nvPicPr>
        <p:blipFill>
          <a:blip r:embed="rId4"/>
          <a:stretch>
            <a:fillRect/>
          </a:stretch>
        </p:blipFill>
        <p:spPr>
          <a:xfrm>
            <a:off x="855662" y="1200479"/>
            <a:ext cx="10480675" cy="5508092"/>
          </a:xfrm>
          <a:prstGeom prst="rect">
            <a:avLst/>
          </a:prstGeom>
        </p:spPr>
      </p:pic>
    </p:spTree>
    <p:extLst>
      <p:ext uri="{BB962C8B-B14F-4D97-AF65-F5344CB8AC3E}">
        <p14:creationId xmlns:p14="http://schemas.microsoft.com/office/powerpoint/2010/main" val="350574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marL="857250" indent="-857250">
              <a:buBlip>
                <a:blip r:embed="rId3"/>
              </a:buBlip>
            </a:pPr>
            <a:r>
              <a:rPr lang="pt-BR" sz="6600" dirty="0"/>
              <a:t>O que poderia dar errado?</a:t>
            </a:r>
          </a:p>
        </p:txBody>
      </p:sp>
      <p:pic>
        <p:nvPicPr>
          <p:cNvPr id="7" name="Picture 6">
            <a:extLst>
              <a:ext uri="{FF2B5EF4-FFF2-40B4-BE49-F238E27FC236}">
                <a16:creationId xmlns:a16="http://schemas.microsoft.com/office/drawing/2014/main" id="{AE4AB2DE-96C3-634C-993C-08E844C591F4}"/>
              </a:ext>
            </a:extLst>
          </p:cNvPr>
          <p:cNvPicPr>
            <a:picLocks noChangeAspect="1"/>
          </p:cNvPicPr>
          <p:nvPr/>
        </p:nvPicPr>
        <p:blipFill rotWithShape="1">
          <a:blip r:embed="rId4"/>
          <a:srcRect l="3063" t="28293" r="1165" b="8293"/>
          <a:stretch/>
        </p:blipFill>
        <p:spPr>
          <a:xfrm>
            <a:off x="2370974" y="1609649"/>
            <a:ext cx="7189496" cy="4760447"/>
          </a:xfrm>
          <a:prstGeom prst="rect">
            <a:avLst/>
          </a:prstGeom>
        </p:spPr>
      </p:pic>
    </p:spTree>
    <p:extLst>
      <p:ext uri="{BB962C8B-B14F-4D97-AF65-F5344CB8AC3E}">
        <p14:creationId xmlns:p14="http://schemas.microsoft.com/office/powerpoint/2010/main" val="3594355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grammer icons set Royalty Free Vector Image">
            <a:extLst>
              <a:ext uri="{FF2B5EF4-FFF2-40B4-BE49-F238E27FC236}">
                <a16:creationId xmlns:a16="http://schemas.microsoft.com/office/drawing/2014/main" id="{5BA7159B-C94D-B64F-8516-D8E60CB3F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636"/>
          <a:stretch/>
        </p:blipFill>
        <p:spPr bwMode="auto">
          <a:xfrm>
            <a:off x="3302002" y="630382"/>
            <a:ext cx="6350000" cy="31796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446550"/>
          </a:xfrm>
          <a:prstGeom prst="rect">
            <a:avLst/>
          </a:prstGeom>
          <a:noFill/>
        </p:spPr>
        <p:txBody>
          <a:bodyPr wrap="square" rtlCol="0">
            <a:spAutoFit/>
          </a:bodyPr>
          <a:lstStyle/>
          <a:p>
            <a:pPr marL="857250" indent="-857250">
              <a:buBlip>
                <a:blip r:embed="rId4"/>
              </a:buBlip>
            </a:pPr>
            <a:r>
              <a:rPr lang="pt-BR" sz="4400" dirty="0"/>
              <a:t>Ambos poderiam estar atuando no mesmo arquivo.</a:t>
            </a:r>
          </a:p>
        </p:txBody>
      </p:sp>
      <p:pic>
        <p:nvPicPr>
          <p:cNvPr id="1030" name="Picture 6">
            <a:extLst>
              <a:ext uri="{FF2B5EF4-FFF2-40B4-BE49-F238E27FC236}">
                <a16:creationId xmlns:a16="http://schemas.microsoft.com/office/drawing/2014/main" id="{938B4C37-4BAA-8D4C-BA11-698B8DBE6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102" y="4347899"/>
            <a:ext cx="2086262" cy="20862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6D57798-7C30-0443-9050-178ACE7E4E81}"/>
              </a:ext>
            </a:extLst>
          </p:cNvPr>
          <p:cNvCxnSpPr>
            <a:cxnSpLocks/>
          </p:cNvCxnSpPr>
          <p:nvPr/>
        </p:nvCxnSpPr>
        <p:spPr>
          <a:xfrm>
            <a:off x="4606637" y="3994608"/>
            <a:ext cx="892465" cy="9514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24A6F5-9C33-794A-9899-35DEE13C137D}"/>
              </a:ext>
            </a:extLst>
          </p:cNvPr>
          <p:cNvCxnSpPr>
            <a:cxnSpLocks/>
          </p:cNvCxnSpPr>
          <p:nvPr/>
        </p:nvCxnSpPr>
        <p:spPr>
          <a:xfrm flipH="1">
            <a:off x="7585365" y="3994608"/>
            <a:ext cx="892464" cy="9514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57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grammer icons set Royalty Free Vector Image">
            <a:extLst>
              <a:ext uri="{FF2B5EF4-FFF2-40B4-BE49-F238E27FC236}">
                <a16:creationId xmlns:a16="http://schemas.microsoft.com/office/drawing/2014/main" id="{5BA7159B-C94D-B64F-8516-D8E60CB3F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636"/>
          <a:stretch/>
        </p:blipFill>
        <p:spPr bwMode="auto">
          <a:xfrm>
            <a:off x="5842000" y="537899"/>
            <a:ext cx="6350000" cy="31796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1118273" cy="769441"/>
          </a:xfrm>
          <a:prstGeom prst="rect">
            <a:avLst/>
          </a:prstGeom>
          <a:noFill/>
        </p:spPr>
        <p:txBody>
          <a:bodyPr wrap="square" rtlCol="0">
            <a:spAutoFit/>
          </a:bodyPr>
          <a:lstStyle/>
          <a:p>
            <a:pPr marL="857250" indent="-857250">
              <a:buBlip>
                <a:blip r:embed="rId4"/>
              </a:buBlip>
            </a:pPr>
            <a:r>
              <a:rPr lang="pt-BR" sz="4400" dirty="0"/>
              <a:t>Cada um em sua cópia local!</a:t>
            </a:r>
          </a:p>
        </p:txBody>
      </p:sp>
      <p:pic>
        <p:nvPicPr>
          <p:cNvPr id="1030" name="Picture 6">
            <a:extLst>
              <a:ext uri="{FF2B5EF4-FFF2-40B4-BE49-F238E27FC236}">
                <a16:creationId xmlns:a16="http://schemas.microsoft.com/office/drawing/2014/main" id="{938B4C37-4BAA-8D4C-BA11-698B8DBE6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624" y="4597560"/>
            <a:ext cx="2086262" cy="20862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6D57798-7C30-0443-9050-178ACE7E4E81}"/>
              </a:ext>
            </a:extLst>
          </p:cNvPr>
          <p:cNvCxnSpPr>
            <a:cxnSpLocks/>
          </p:cNvCxnSpPr>
          <p:nvPr/>
        </p:nvCxnSpPr>
        <p:spPr>
          <a:xfrm>
            <a:off x="7453746" y="3728305"/>
            <a:ext cx="0" cy="6846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24A6F5-9C33-794A-9899-35DEE13C137D}"/>
              </a:ext>
            </a:extLst>
          </p:cNvPr>
          <p:cNvCxnSpPr>
            <a:cxnSpLocks/>
          </p:cNvCxnSpPr>
          <p:nvPr/>
        </p:nvCxnSpPr>
        <p:spPr>
          <a:xfrm>
            <a:off x="10583141" y="3728305"/>
            <a:ext cx="0" cy="869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6">
            <a:extLst>
              <a:ext uri="{FF2B5EF4-FFF2-40B4-BE49-F238E27FC236}">
                <a16:creationId xmlns:a16="http://schemas.microsoft.com/office/drawing/2014/main" id="{CC2EE90B-772E-1140-860C-A51D9F527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010" y="4690043"/>
            <a:ext cx="2086262" cy="20862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5C442C-3350-F643-8385-AD3EC8524EA9}"/>
              </a:ext>
            </a:extLst>
          </p:cNvPr>
          <p:cNvSpPr txBox="1"/>
          <p:nvPr/>
        </p:nvSpPr>
        <p:spPr>
          <a:xfrm>
            <a:off x="0" y="1307340"/>
            <a:ext cx="6096000" cy="5509200"/>
          </a:xfrm>
          <a:prstGeom prst="rect">
            <a:avLst/>
          </a:prstGeom>
          <a:noFill/>
        </p:spPr>
        <p:txBody>
          <a:bodyPr wrap="square" rtlCol="0">
            <a:spAutoFit/>
          </a:bodyPr>
          <a:lstStyle/>
          <a:p>
            <a:pPr marL="857250" indent="-857250">
              <a:buBlip>
                <a:blip r:embed="rId4"/>
              </a:buBlip>
            </a:pPr>
            <a:r>
              <a:rPr lang="pt-BR" sz="4400" dirty="0">
                <a:solidFill>
                  <a:srgbClr val="0070C0"/>
                </a:solidFill>
              </a:rPr>
              <a:t>Dev1</a:t>
            </a:r>
            <a:r>
              <a:rPr lang="pt-BR" sz="4400" dirty="0"/>
              <a:t> poderia apagar uma função, que a Dev2 estava usando!</a:t>
            </a:r>
          </a:p>
          <a:p>
            <a:pPr marL="857250" indent="-857250">
              <a:buBlip>
                <a:blip r:embed="rId4"/>
              </a:buBlip>
            </a:pPr>
            <a:r>
              <a:rPr lang="pt-BR" sz="4400" dirty="0">
                <a:solidFill>
                  <a:srgbClr val="0070C0"/>
                </a:solidFill>
              </a:rPr>
              <a:t>Dev2</a:t>
            </a:r>
            <a:r>
              <a:rPr lang="pt-BR" sz="4400" dirty="0"/>
              <a:t> poderia modificar uma função de outro arquivo comum para os dois</a:t>
            </a:r>
          </a:p>
          <a:p>
            <a:pPr marL="857250" indent="-857250">
              <a:buBlip>
                <a:blip r:embed="rId4"/>
              </a:buBlip>
            </a:pPr>
            <a:endParaRPr lang="pt-BR" sz="4400" dirty="0"/>
          </a:p>
        </p:txBody>
      </p:sp>
    </p:spTree>
    <p:extLst>
      <p:ext uri="{BB962C8B-B14F-4D97-AF65-F5344CB8AC3E}">
        <p14:creationId xmlns:p14="http://schemas.microsoft.com/office/powerpoint/2010/main" val="2134112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118273" cy="1754326"/>
          </a:xfrm>
          <a:prstGeom prst="rect">
            <a:avLst/>
          </a:prstGeom>
          <a:noFill/>
        </p:spPr>
        <p:txBody>
          <a:bodyPr wrap="square" rtlCol="0">
            <a:spAutoFit/>
          </a:bodyPr>
          <a:lstStyle/>
          <a:p>
            <a:pPr marL="857250" indent="-857250">
              <a:buBlip>
                <a:blip r:embed="rId3"/>
              </a:buBlip>
            </a:pPr>
            <a:r>
              <a:rPr lang="pt-BR" sz="5400" dirty="0"/>
              <a:t>Depois de 40 dias qual seria o resultado da integração?</a:t>
            </a:r>
          </a:p>
        </p:txBody>
      </p:sp>
      <p:pic>
        <p:nvPicPr>
          <p:cNvPr id="9" name="Picture 2" descr="Going Crazy GIFs | Tenor">
            <a:extLst>
              <a:ext uri="{FF2B5EF4-FFF2-40B4-BE49-F238E27FC236}">
                <a16:creationId xmlns:a16="http://schemas.microsoft.com/office/drawing/2014/main" id="{BA35F497-10C0-3E43-BEFD-B1B77D232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813" y="2057923"/>
            <a:ext cx="6254374" cy="470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118273" cy="2585323"/>
          </a:xfrm>
          <a:prstGeom prst="rect">
            <a:avLst/>
          </a:prstGeom>
          <a:noFill/>
        </p:spPr>
        <p:txBody>
          <a:bodyPr wrap="square" rtlCol="0">
            <a:spAutoFit/>
          </a:bodyPr>
          <a:lstStyle/>
          <a:p>
            <a:pPr marL="857250" indent="-857250">
              <a:buBlip>
                <a:blip r:embed="rId3"/>
              </a:buBlip>
            </a:pPr>
            <a:r>
              <a:rPr lang="pt-BR" sz="5400" dirty="0"/>
              <a:t>A resolução de conflitos é uma </a:t>
            </a:r>
            <a:r>
              <a:rPr lang="pt-BR" sz="5400" b="1" i="1" dirty="0">
                <a:solidFill>
                  <a:srgbClr val="FF0000"/>
                </a:solidFill>
              </a:rPr>
              <a:t>tarefa manual</a:t>
            </a:r>
            <a:r>
              <a:rPr lang="pt-BR" sz="5400" dirty="0"/>
              <a:t>, portanto é </a:t>
            </a:r>
            <a:r>
              <a:rPr lang="pt-BR" sz="5400" dirty="0">
                <a:solidFill>
                  <a:srgbClr val="FF0000"/>
                </a:solidFill>
              </a:rPr>
              <a:t>muito custosa!</a:t>
            </a:r>
          </a:p>
        </p:txBody>
      </p:sp>
      <p:pic>
        <p:nvPicPr>
          <p:cNvPr id="5" name="Picture 2" descr="Going Crazy GIFs | Tenor">
            <a:extLst>
              <a:ext uri="{FF2B5EF4-FFF2-40B4-BE49-F238E27FC236}">
                <a16:creationId xmlns:a16="http://schemas.microsoft.com/office/drawing/2014/main" id="{ECBD695A-D7E8-46E4-BCD3-F571F7097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973" y="1905523"/>
            <a:ext cx="6254374" cy="470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8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708981"/>
          </a:xfrm>
          <a:prstGeom prst="rect">
            <a:avLst/>
          </a:prstGeom>
          <a:noFill/>
        </p:spPr>
        <p:txBody>
          <a:bodyPr wrap="square" rtlCol="0">
            <a:spAutoFit/>
          </a:bodyPr>
          <a:lstStyle/>
          <a:p>
            <a:pPr marL="857250" indent="-857250">
              <a:buBlip>
                <a:blip r:embed="rId3"/>
              </a:buBlip>
            </a:pPr>
            <a:r>
              <a:rPr lang="pt-BR" sz="6000" dirty="0"/>
              <a:t>Liberação (</a:t>
            </a:r>
            <a:r>
              <a:rPr lang="pt-BR" sz="6000" b="1" i="1" dirty="0"/>
              <a:t>Release</a:t>
            </a:r>
            <a:r>
              <a:rPr lang="pt-BR" sz="6000" dirty="0"/>
              <a:t>)</a:t>
            </a:r>
          </a:p>
          <a:p>
            <a:pPr marL="1314450" lvl="1" indent="-857250">
              <a:buBlip>
                <a:blip r:embed="rId3"/>
              </a:buBlip>
            </a:pPr>
            <a:r>
              <a:rPr lang="pt-BR" sz="6000" dirty="0">
                <a:solidFill>
                  <a:srgbClr val="0070C0"/>
                </a:solidFill>
              </a:rPr>
              <a:t>Gerar uma nova versão </a:t>
            </a:r>
            <a:r>
              <a:rPr lang="pt-BR" sz="6000" dirty="0"/>
              <a:t>que pode ser distribuída.</a:t>
            </a:r>
          </a:p>
          <a:p>
            <a:pPr marL="1314450" lvl="1" indent="-857250">
              <a:buBlip>
                <a:blip r:embed="rId3"/>
              </a:buBlip>
            </a:pPr>
            <a:r>
              <a:rPr lang="pt-BR" sz="6000" dirty="0"/>
              <a:t>Uma </a:t>
            </a:r>
            <a:r>
              <a:rPr lang="pt-BR" sz="6000" b="1" i="1" dirty="0">
                <a:solidFill>
                  <a:srgbClr val="0070C0"/>
                </a:solidFill>
              </a:rPr>
              <a:t>release</a:t>
            </a:r>
            <a:r>
              <a:rPr lang="pt-BR" sz="6000" b="1" i="1" dirty="0"/>
              <a:t> </a:t>
            </a:r>
            <a:r>
              <a:rPr lang="pt-BR" sz="6000" dirty="0"/>
              <a:t>de um produto, pode ser </a:t>
            </a:r>
            <a:r>
              <a:rPr lang="pt-BR" sz="6000" dirty="0">
                <a:solidFill>
                  <a:srgbClr val="0070C0"/>
                </a:solidFill>
              </a:rPr>
              <a:t>utilizada pelo cliente.</a:t>
            </a:r>
          </a:p>
        </p:txBody>
      </p:sp>
    </p:spTree>
    <p:extLst>
      <p:ext uri="{BB962C8B-B14F-4D97-AF65-F5344CB8AC3E}">
        <p14:creationId xmlns:p14="http://schemas.microsoft.com/office/powerpoint/2010/main" val="228879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118273" cy="1754326"/>
          </a:xfrm>
          <a:prstGeom prst="rect">
            <a:avLst/>
          </a:prstGeom>
          <a:noFill/>
        </p:spPr>
        <p:txBody>
          <a:bodyPr wrap="square" rtlCol="0">
            <a:spAutoFit/>
          </a:bodyPr>
          <a:lstStyle/>
          <a:p>
            <a:pPr marL="857250" indent="-857250">
              <a:buBlip>
                <a:blip r:embed="rId3"/>
              </a:buBlip>
            </a:pPr>
            <a:r>
              <a:rPr lang="pt-BR" sz="5400" dirty="0" err="1"/>
              <a:t>Branches</a:t>
            </a:r>
            <a:r>
              <a:rPr lang="pt-BR" sz="5400" b="1" i="1" dirty="0"/>
              <a:t> </a:t>
            </a:r>
            <a:r>
              <a:rPr lang="pt-BR" sz="5400" dirty="0"/>
              <a:t>com longa duração criam </a:t>
            </a:r>
            <a:r>
              <a:rPr lang="pt-BR" sz="5400" dirty="0">
                <a:solidFill>
                  <a:srgbClr val="FF0000"/>
                </a:solidFill>
              </a:rPr>
              <a:t>“donos da funcionalidade”</a:t>
            </a:r>
          </a:p>
        </p:txBody>
      </p:sp>
      <p:pic>
        <p:nvPicPr>
          <p:cNvPr id="4098" name="Picture 2" descr="I Own it, and I Take Responsibility, Do You? - Beyond the Fear">
            <a:extLst>
              <a:ext uri="{FF2B5EF4-FFF2-40B4-BE49-F238E27FC236}">
                <a16:creationId xmlns:a16="http://schemas.microsoft.com/office/drawing/2014/main" id="{A8CB66B7-D2B4-3A45-8342-ACEE88109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220" y="2051573"/>
            <a:ext cx="6650181" cy="44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45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8125691" cy="5909310"/>
          </a:xfrm>
          <a:prstGeom prst="rect">
            <a:avLst/>
          </a:prstGeom>
          <a:noFill/>
        </p:spPr>
        <p:txBody>
          <a:bodyPr wrap="square" rtlCol="0">
            <a:spAutoFit/>
          </a:bodyPr>
          <a:lstStyle/>
          <a:p>
            <a:pPr marL="857250" indent="-857250">
              <a:buBlip>
                <a:blip r:embed="rId3"/>
              </a:buBlip>
            </a:pPr>
            <a:r>
              <a:rPr lang="pt-BR" sz="5400" dirty="0" err="1"/>
              <a:t>Devs</a:t>
            </a:r>
            <a:r>
              <a:rPr lang="pt-BR" sz="5400" dirty="0"/>
              <a:t> podem passar a utilizar suas próprias:</a:t>
            </a:r>
          </a:p>
          <a:p>
            <a:pPr marL="1314450" lvl="1" indent="-857250">
              <a:buBlip>
                <a:blip r:embed="rId3"/>
              </a:buBlip>
            </a:pPr>
            <a:r>
              <a:rPr lang="pt-BR" sz="5400" dirty="0"/>
              <a:t> convenções</a:t>
            </a:r>
          </a:p>
          <a:p>
            <a:pPr marL="1314450" lvl="1" indent="-857250">
              <a:buBlip>
                <a:blip r:embed="rId3"/>
              </a:buBlip>
            </a:pPr>
            <a:r>
              <a:rPr lang="pt-BR" sz="5400" dirty="0"/>
              <a:t> nomenclatura</a:t>
            </a:r>
          </a:p>
          <a:p>
            <a:pPr marL="1314450" lvl="1" indent="-857250">
              <a:buBlip>
                <a:blip r:embed="rId3"/>
              </a:buBlip>
            </a:pPr>
            <a:r>
              <a:rPr lang="pt-BR" sz="5400" dirty="0"/>
              <a:t> leitura e escrita de dados </a:t>
            </a:r>
          </a:p>
          <a:p>
            <a:pPr marL="1314450" lvl="1" indent="-857250">
              <a:buBlip>
                <a:blip r:embed="rId3"/>
              </a:buBlip>
            </a:pPr>
            <a:r>
              <a:rPr lang="pt-BR" sz="5400" dirty="0"/>
              <a:t>etc..</a:t>
            </a:r>
          </a:p>
        </p:txBody>
      </p:sp>
      <p:pic>
        <p:nvPicPr>
          <p:cNvPr id="4098" name="Picture 2" descr="I Own it, and I Take Responsibility, Do You? - Beyond the Fear">
            <a:extLst>
              <a:ext uri="{FF2B5EF4-FFF2-40B4-BE49-F238E27FC236}">
                <a16:creationId xmlns:a16="http://schemas.microsoft.com/office/drawing/2014/main" id="{A8CB66B7-D2B4-3A45-8342-ACEE88109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9994" y="-1"/>
            <a:ext cx="4312006" cy="286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20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123658"/>
          </a:xfrm>
          <a:prstGeom prst="rect">
            <a:avLst/>
          </a:prstGeom>
          <a:noFill/>
        </p:spPr>
        <p:txBody>
          <a:bodyPr wrap="square" rtlCol="0">
            <a:spAutoFit/>
          </a:bodyPr>
          <a:lstStyle/>
          <a:p>
            <a:pPr marL="857250" indent="-857250">
              <a:buBlip>
                <a:blip r:embed="rId3"/>
              </a:buBlip>
            </a:pPr>
            <a:r>
              <a:rPr lang="pt-BR" sz="6600" dirty="0"/>
              <a:t>Como esse problema se escala para uma equipe maior?</a:t>
            </a:r>
            <a:endParaRPr lang="pt-BR" sz="4400" dirty="0"/>
          </a:p>
        </p:txBody>
      </p:sp>
      <p:pic>
        <p:nvPicPr>
          <p:cNvPr id="4" name="Picture 2" descr="MERGE HELL">
            <a:extLst>
              <a:ext uri="{FF2B5EF4-FFF2-40B4-BE49-F238E27FC236}">
                <a16:creationId xmlns:a16="http://schemas.microsoft.com/office/drawing/2014/main" id="{7502AD53-AC74-DC4D-BE4A-BFC0D2EC97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907" t="18824" b="14199"/>
          <a:stretch/>
        </p:blipFill>
        <p:spPr bwMode="auto">
          <a:xfrm>
            <a:off x="3397623" y="2168514"/>
            <a:ext cx="5136198" cy="459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marL="857250" indent="-857250">
              <a:buBlip>
                <a:blip r:embed="rId3"/>
              </a:buBlip>
            </a:pPr>
            <a:r>
              <a:rPr lang="pt-BR" sz="6600" dirty="0"/>
              <a:t>Como resolver?</a:t>
            </a:r>
            <a:endParaRPr lang="pt-BR" sz="4400" dirty="0"/>
          </a:p>
        </p:txBody>
      </p:sp>
      <p:pic>
        <p:nvPicPr>
          <p:cNvPr id="5" name="Picture 4">
            <a:extLst>
              <a:ext uri="{FF2B5EF4-FFF2-40B4-BE49-F238E27FC236}">
                <a16:creationId xmlns:a16="http://schemas.microsoft.com/office/drawing/2014/main" id="{52623BF0-6C58-7A4B-9612-393EC420F5E7}"/>
              </a:ext>
            </a:extLst>
          </p:cNvPr>
          <p:cNvPicPr>
            <a:picLocks noChangeAspect="1"/>
          </p:cNvPicPr>
          <p:nvPr/>
        </p:nvPicPr>
        <p:blipFill rotWithShape="1">
          <a:blip r:embed="rId4"/>
          <a:srcRect l="3063" t="28293" r="1165" b="8293"/>
          <a:stretch/>
        </p:blipFill>
        <p:spPr>
          <a:xfrm>
            <a:off x="2744213" y="1503893"/>
            <a:ext cx="7189496" cy="4760447"/>
          </a:xfrm>
          <a:prstGeom prst="rect">
            <a:avLst/>
          </a:prstGeom>
        </p:spPr>
      </p:pic>
    </p:spTree>
    <p:extLst>
      <p:ext uri="{BB962C8B-B14F-4D97-AF65-F5344CB8AC3E}">
        <p14:creationId xmlns:p14="http://schemas.microsoft.com/office/powerpoint/2010/main" val="381461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marL="857250" indent="-857250">
              <a:buBlip>
                <a:blip r:embed="rId3"/>
              </a:buBlip>
            </a:pPr>
            <a:r>
              <a:rPr lang="pt-BR" sz="6600" dirty="0"/>
              <a:t>Integração Contínua!</a:t>
            </a:r>
            <a:endParaRPr lang="pt-BR" sz="4400" dirty="0"/>
          </a:p>
        </p:txBody>
      </p:sp>
      <p:pic>
        <p:nvPicPr>
          <p:cNvPr id="4" name="Picture 3" descr="A person wearing a suit and tie&#10;&#10;Description automatically generated">
            <a:extLst>
              <a:ext uri="{FF2B5EF4-FFF2-40B4-BE49-F238E27FC236}">
                <a16:creationId xmlns:a16="http://schemas.microsoft.com/office/drawing/2014/main" id="{31BABCF7-8FC2-5F46-A593-B97932BF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61" y="1724299"/>
            <a:ext cx="7517077" cy="4510246"/>
          </a:xfrm>
          <a:prstGeom prst="rect">
            <a:avLst/>
          </a:prstGeom>
        </p:spPr>
      </p:pic>
    </p:spTree>
    <p:extLst>
      <p:ext uri="{BB962C8B-B14F-4D97-AF65-F5344CB8AC3E}">
        <p14:creationId xmlns:p14="http://schemas.microsoft.com/office/powerpoint/2010/main" val="3701170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1569660"/>
          </a:xfrm>
          <a:prstGeom prst="rect">
            <a:avLst/>
          </a:prstGeom>
          <a:noFill/>
        </p:spPr>
        <p:txBody>
          <a:bodyPr wrap="square" rtlCol="0">
            <a:spAutoFit/>
          </a:bodyPr>
          <a:lstStyle/>
          <a:p>
            <a:pPr marL="857250" indent="-857250">
              <a:buBlip>
                <a:blip r:embed="rId3"/>
              </a:buBlip>
            </a:pPr>
            <a:r>
              <a:rPr lang="pt-BR" sz="4800" dirty="0"/>
              <a:t>É uma </a:t>
            </a:r>
            <a:r>
              <a:rPr lang="pt-BR" sz="4800" dirty="0">
                <a:solidFill>
                  <a:srgbClr val="0070C0"/>
                </a:solidFill>
              </a:rPr>
              <a:t>prática de desenvolvimento </a:t>
            </a:r>
            <a:r>
              <a:rPr lang="pt-BR" sz="4800" dirty="0"/>
              <a:t>proposta por Extreme </a:t>
            </a:r>
            <a:r>
              <a:rPr lang="pt-BR" sz="4800" dirty="0" err="1"/>
              <a:t>Programming</a:t>
            </a:r>
            <a:r>
              <a:rPr lang="pt-BR" sz="4800" dirty="0"/>
              <a:t> (XP). </a:t>
            </a:r>
          </a:p>
        </p:txBody>
      </p:sp>
      <p:pic>
        <p:nvPicPr>
          <p:cNvPr id="4" name="Picture 6">
            <a:extLst>
              <a:ext uri="{FF2B5EF4-FFF2-40B4-BE49-F238E27FC236}">
                <a16:creationId xmlns:a16="http://schemas.microsoft.com/office/drawing/2014/main" id="{7CF9B8BC-F93F-BD4E-A59B-0915673295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92" t="19208" r="14444" b="12033"/>
          <a:stretch/>
        </p:blipFill>
        <p:spPr bwMode="auto">
          <a:xfrm>
            <a:off x="4916564" y="3268862"/>
            <a:ext cx="727543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E5281E6-9CF0-F845-9207-7AAE27FD3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97" y="3268862"/>
            <a:ext cx="4255803" cy="319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11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3785652"/>
          </a:xfrm>
          <a:prstGeom prst="rect">
            <a:avLst/>
          </a:prstGeom>
          <a:noFill/>
        </p:spPr>
        <p:txBody>
          <a:bodyPr wrap="square" rtlCol="0">
            <a:spAutoFit/>
          </a:bodyPr>
          <a:lstStyle/>
          <a:p>
            <a:pPr marL="857250" indent="-857250">
              <a:buBlip>
                <a:blip r:embed="rId3"/>
              </a:buBlip>
            </a:pPr>
            <a:r>
              <a:rPr lang="pt-BR" sz="4800" dirty="0">
                <a:solidFill>
                  <a:srgbClr val="0070C0"/>
                </a:solidFill>
              </a:rPr>
              <a:t>Se uma tarefa causa dor, </a:t>
            </a:r>
            <a:r>
              <a:rPr lang="pt-BR" sz="4800" dirty="0"/>
              <a:t>não podemos deixar que ela acumule. Devemos realiza-la de forma frequente para que a </a:t>
            </a:r>
            <a:r>
              <a:rPr lang="pt-BR" sz="4800" dirty="0">
                <a:solidFill>
                  <a:srgbClr val="0070C0"/>
                </a:solidFill>
              </a:rPr>
              <a:t>dor seja menor!</a:t>
            </a:r>
          </a:p>
          <a:p>
            <a:pPr marL="857250" indent="-857250">
              <a:buBlip>
                <a:blip r:embed="rId3"/>
              </a:buBlip>
            </a:pPr>
            <a:endParaRPr lang="pt-BR" sz="4800" dirty="0"/>
          </a:p>
        </p:txBody>
      </p:sp>
      <p:pic>
        <p:nvPicPr>
          <p:cNvPr id="7170" name="Picture 2" descr="Experience: my face became a meme | Life and style | The Guardian">
            <a:extLst>
              <a:ext uri="{FF2B5EF4-FFF2-40B4-BE49-F238E27FC236}">
                <a16:creationId xmlns:a16="http://schemas.microsoft.com/office/drawing/2014/main" id="{AE9E6F70-388F-DD45-8139-7635224CE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340099"/>
            <a:ext cx="7389091" cy="451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5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3170099"/>
          </a:xfrm>
          <a:prstGeom prst="rect">
            <a:avLst/>
          </a:prstGeom>
          <a:noFill/>
        </p:spPr>
        <p:txBody>
          <a:bodyPr wrap="square" rtlCol="0">
            <a:spAutoFit/>
          </a:bodyPr>
          <a:lstStyle/>
          <a:p>
            <a:pPr marL="857250" indent="-857250">
              <a:buBlip>
                <a:blip r:embed="rId3"/>
              </a:buBlip>
            </a:pPr>
            <a:r>
              <a:rPr lang="pt-BR" sz="4000" dirty="0">
                <a:solidFill>
                  <a:srgbClr val="FF0000"/>
                </a:solidFill>
              </a:rPr>
              <a:t>Grandes integrações</a:t>
            </a:r>
            <a:r>
              <a:rPr lang="pt-BR" sz="4000" dirty="0"/>
              <a:t> são muito dolorosas. Devemos  </a:t>
            </a:r>
            <a:r>
              <a:rPr lang="pt-BR" sz="4000" dirty="0">
                <a:solidFill>
                  <a:srgbClr val="0070C0"/>
                </a:solidFill>
              </a:rPr>
              <a:t>integrar o código de forma frequente</a:t>
            </a:r>
            <a:r>
              <a:rPr lang="pt-BR" sz="4000" dirty="0"/>
              <a:t>, isto é, </a:t>
            </a:r>
            <a:r>
              <a:rPr lang="pt-BR" sz="4000" b="1" i="1" u="sng" dirty="0">
                <a:solidFill>
                  <a:srgbClr val="0070C0"/>
                </a:solidFill>
              </a:rPr>
              <a:t>contínua</a:t>
            </a:r>
            <a:r>
              <a:rPr lang="pt-BR" sz="4000" dirty="0"/>
              <a:t>. Assim, as </a:t>
            </a:r>
            <a:r>
              <a:rPr lang="pt-BR" sz="4000" dirty="0">
                <a:solidFill>
                  <a:srgbClr val="0070C0"/>
                </a:solidFill>
              </a:rPr>
              <a:t>integrações serão pequenas </a:t>
            </a:r>
            <a:r>
              <a:rPr lang="pt-BR" sz="4000" dirty="0"/>
              <a:t>e irão gerar </a:t>
            </a:r>
            <a:r>
              <a:rPr lang="pt-BR" sz="4000" dirty="0">
                <a:solidFill>
                  <a:srgbClr val="0070C0"/>
                </a:solidFill>
              </a:rPr>
              <a:t>menos conflitos.</a:t>
            </a:r>
          </a:p>
          <a:p>
            <a:pPr marL="857250" indent="-857250">
              <a:buBlip>
                <a:blip r:embed="rId3"/>
              </a:buBlip>
            </a:pPr>
            <a:endParaRPr lang="pt-BR" sz="4000" dirty="0"/>
          </a:p>
        </p:txBody>
      </p:sp>
      <p:pic>
        <p:nvPicPr>
          <p:cNvPr id="8194" name="Picture 2" descr="Too Small To Read - Small GIF - KenJeong Community TooSmallToRead -  Discover &amp; Share GIFs">
            <a:extLst>
              <a:ext uri="{FF2B5EF4-FFF2-40B4-BE49-F238E27FC236}">
                <a16:creationId xmlns:a16="http://schemas.microsoft.com/office/drawing/2014/main" id="{FF01076F-625A-8743-8046-270D2310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463" y="2413000"/>
            <a:ext cx="63246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6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3785652"/>
          </a:xfrm>
          <a:prstGeom prst="rect">
            <a:avLst/>
          </a:prstGeom>
          <a:noFill/>
        </p:spPr>
        <p:txBody>
          <a:bodyPr wrap="square" rtlCol="0">
            <a:spAutoFit/>
          </a:bodyPr>
          <a:lstStyle/>
          <a:p>
            <a:pPr marL="857250" indent="-857250">
              <a:buBlip>
                <a:blip r:embed="rId3"/>
              </a:buBlip>
            </a:pPr>
            <a:r>
              <a:rPr lang="pt-BR" sz="4000" dirty="0"/>
              <a:t>Não há consenso no que seria uma </a:t>
            </a:r>
            <a:r>
              <a:rPr lang="pt-BR" sz="4000" dirty="0">
                <a:solidFill>
                  <a:srgbClr val="0070C0"/>
                </a:solidFill>
              </a:rPr>
              <a:t>pequena integração e qual a frequência </a:t>
            </a:r>
            <a:r>
              <a:rPr lang="pt-BR" sz="4000" dirty="0"/>
              <a:t>que ela deve ocorrer para ser considerada </a:t>
            </a:r>
            <a:r>
              <a:rPr lang="pt-BR" sz="4000" dirty="0">
                <a:solidFill>
                  <a:srgbClr val="0070C0"/>
                </a:solidFill>
              </a:rPr>
              <a:t>contínua!</a:t>
            </a:r>
          </a:p>
          <a:p>
            <a:pPr marL="857250" indent="-857250">
              <a:buBlip>
                <a:blip r:embed="rId3"/>
              </a:buBlip>
            </a:pPr>
            <a:r>
              <a:rPr lang="pt-BR" sz="4000" dirty="0"/>
              <a:t>A recomendação é que seja ao </a:t>
            </a:r>
            <a:r>
              <a:rPr lang="pt-BR" sz="4000" dirty="0">
                <a:solidFill>
                  <a:srgbClr val="0070C0"/>
                </a:solidFill>
              </a:rPr>
              <a:t>menos uma vez ao dia.</a:t>
            </a:r>
          </a:p>
          <a:p>
            <a:pPr marL="857250" indent="-857250">
              <a:buBlip>
                <a:blip r:embed="rId3"/>
              </a:buBlip>
            </a:pPr>
            <a:endParaRPr lang="pt-BR" sz="4000" dirty="0"/>
          </a:p>
        </p:txBody>
      </p:sp>
      <p:pic>
        <p:nvPicPr>
          <p:cNvPr id="4" name="Picture 3">
            <a:extLst>
              <a:ext uri="{FF2B5EF4-FFF2-40B4-BE49-F238E27FC236}">
                <a16:creationId xmlns:a16="http://schemas.microsoft.com/office/drawing/2014/main" id="{69352D2B-958C-7346-B01D-B17BF07433E8}"/>
              </a:ext>
            </a:extLst>
          </p:cNvPr>
          <p:cNvPicPr>
            <a:picLocks noChangeAspect="1"/>
          </p:cNvPicPr>
          <p:nvPr/>
        </p:nvPicPr>
        <p:blipFill>
          <a:blip r:embed="rId4"/>
          <a:stretch>
            <a:fillRect/>
          </a:stretch>
        </p:blipFill>
        <p:spPr>
          <a:xfrm>
            <a:off x="7959435" y="2460378"/>
            <a:ext cx="3423667" cy="4226749"/>
          </a:xfrm>
          <a:prstGeom prst="rect">
            <a:avLst/>
          </a:prstGeom>
        </p:spPr>
      </p:pic>
    </p:spTree>
    <p:extLst>
      <p:ext uri="{BB962C8B-B14F-4D97-AF65-F5344CB8AC3E}">
        <p14:creationId xmlns:p14="http://schemas.microsoft.com/office/powerpoint/2010/main" val="1340525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ogrammer icons set Royalty Free Vector Image">
            <a:extLst>
              <a:ext uri="{FF2B5EF4-FFF2-40B4-BE49-F238E27FC236}">
                <a16:creationId xmlns:a16="http://schemas.microsoft.com/office/drawing/2014/main" id="{FB6E7E18-C436-3A4F-9267-CEC0CBEB21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5" t="3874" r="53491" b="51515"/>
          <a:stretch/>
        </p:blipFill>
        <p:spPr bwMode="auto">
          <a:xfrm>
            <a:off x="9421089" y="3907590"/>
            <a:ext cx="2133598" cy="24732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2192000" cy="1938992"/>
          </a:xfrm>
          <a:prstGeom prst="rect">
            <a:avLst/>
          </a:prstGeom>
          <a:noFill/>
        </p:spPr>
        <p:txBody>
          <a:bodyPr wrap="square" rtlCol="0">
            <a:spAutoFit/>
          </a:bodyPr>
          <a:lstStyle/>
          <a:p>
            <a:pPr marL="857250" indent="-857250">
              <a:buBlip>
                <a:blip r:embed="rId4"/>
              </a:buBlip>
            </a:pPr>
            <a:r>
              <a:rPr lang="pt-BR" sz="6000" dirty="0"/>
              <a:t>Com CI, o </a:t>
            </a:r>
            <a:r>
              <a:rPr lang="pt-BR" sz="6000" dirty="0" err="1"/>
              <a:t>master</a:t>
            </a:r>
            <a:r>
              <a:rPr lang="pt-BR" sz="6000" dirty="0"/>
              <a:t> é constantemente atualizado</a:t>
            </a:r>
            <a:endParaRPr lang="pt-BR" sz="4000" dirty="0"/>
          </a:p>
        </p:txBody>
      </p:sp>
      <p:pic>
        <p:nvPicPr>
          <p:cNvPr id="6" name="Picture 5" descr="Programmer icons set Royalty Free Vector Image">
            <a:extLst>
              <a:ext uri="{FF2B5EF4-FFF2-40B4-BE49-F238E27FC236}">
                <a16:creationId xmlns:a16="http://schemas.microsoft.com/office/drawing/2014/main" id="{4D8E5A8A-28DE-984E-9D15-0B9FC2F64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 t="51314" r="54364" b="10539"/>
          <a:stretch/>
        </p:blipFill>
        <p:spPr bwMode="auto">
          <a:xfrm>
            <a:off x="710913" y="4114800"/>
            <a:ext cx="2214127" cy="226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4994564" y="1121666"/>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5"/>
          <a:srcRect l="41388" t="22779" r="42031" b="63668"/>
          <a:stretch/>
        </p:blipFill>
        <p:spPr>
          <a:xfrm>
            <a:off x="5202381" y="4458183"/>
            <a:ext cx="1787237" cy="1922640"/>
          </a:xfrm>
          <a:prstGeom prst="rect">
            <a:avLst/>
          </a:prstGeom>
        </p:spPr>
      </p:pic>
      <p:cxnSp>
        <p:nvCxnSpPr>
          <p:cNvPr id="10" name="Straight Arrow Connector 9">
            <a:extLst>
              <a:ext uri="{FF2B5EF4-FFF2-40B4-BE49-F238E27FC236}">
                <a16:creationId xmlns:a16="http://schemas.microsoft.com/office/drawing/2014/main" id="{CD88C8F0-70F4-684A-A448-15CE8D76E735}"/>
              </a:ext>
            </a:extLst>
          </p:cNvPr>
          <p:cNvCxnSpPr>
            <a:cxnSpLocks/>
          </p:cNvCxnSpPr>
          <p:nvPr/>
        </p:nvCxnSpPr>
        <p:spPr>
          <a:xfrm>
            <a:off x="3073398" y="5409513"/>
            <a:ext cx="16648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B6726F-DFD3-4B49-8EAA-40ED5A4DA0D8}"/>
              </a:ext>
            </a:extLst>
          </p:cNvPr>
          <p:cNvCxnSpPr>
            <a:cxnSpLocks/>
          </p:cNvCxnSpPr>
          <p:nvPr/>
        </p:nvCxnSpPr>
        <p:spPr>
          <a:xfrm flipH="1" flipV="1">
            <a:off x="7432963" y="5419502"/>
            <a:ext cx="169025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flipH="1">
            <a:off x="6075660" y="3663037"/>
            <a:ext cx="1" cy="5611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64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015663"/>
          </a:xfrm>
          <a:prstGeom prst="rect">
            <a:avLst/>
          </a:prstGeom>
          <a:noFill/>
        </p:spPr>
        <p:txBody>
          <a:bodyPr wrap="square" rtlCol="0">
            <a:spAutoFit/>
          </a:bodyPr>
          <a:lstStyle/>
          <a:p>
            <a:pPr marL="857250" indent="-857250">
              <a:buBlip>
                <a:blip r:embed="rId3"/>
              </a:buBlip>
            </a:pPr>
            <a:r>
              <a:rPr lang="pt-BR" sz="6000" dirty="0"/>
              <a:t>Implantação (</a:t>
            </a:r>
            <a:r>
              <a:rPr lang="pt-BR" sz="6000" b="1" i="1" dirty="0" err="1"/>
              <a:t>Deploy</a:t>
            </a:r>
            <a:r>
              <a:rPr lang="pt-BR" sz="6000" dirty="0"/>
              <a:t>)</a:t>
            </a:r>
          </a:p>
        </p:txBody>
      </p:sp>
      <p:pic>
        <p:nvPicPr>
          <p:cNvPr id="5122" name="Picture 2">
            <a:extLst>
              <a:ext uri="{FF2B5EF4-FFF2-40B4-BE49-F238E27FC236}">
                <a16:creationId xmlns:a16="http://schemas.microsoft.com/office/drawing/2014/main" id="{EE3A63B6-2DD7-A144-BE79-6461F1A6B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667" y="1635734"/>
            <a:ext cx="8128665" cy="458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069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154984"/>
          </a:xfrm>
          <a:prstGeom prst="rect">
            <a:avLst/>
          </a:prstGeom>
          <a:noFill/>
        </p:spPr>
        <p:txBody>
          <a:bodyPr wrap="square" rtlCol="0">
            <a:spAutoFit/>
          </a:bodyPr>
          <a:lstStyle/>
          <a:p>
            <a:pPr marL="857250" indent="-857250">
              <a:buBlip>
                <a:blip r:embed="rId3"/>
              </a:buBlip>
            </a:pPr>
            <a:r>
              <a:rPr lang="pt-BR" sz="6600" dirty="0"/>
              <a:t>Como saber que está tudo certo no </a:t>
            </a:r>
            <a:r>
              <a:rPr lang="pt-BR" sz="6600" b="1" i="1" dirty="0" err="1">
                <a:solidFill>
                  <a:srgbClr val="0070C0"/>
                </a:solidFill>
              </a:rPr>
              <a:t>master</a:t>
            </a:r>
            <a:r>
              <a:rPr lang="pt-BR" sz="6600" b="1" i="1" dirty="0">
                <a:solidFill>
                  <a:srgbClr val="0070C0"/>
                </a:solidFill>
              </a:rPr>
              <a:t>?</a:t>
            </a:r>
          </a:p>
          <a:p>
            <a:pPr marL="1314450" lvl="1" indent="-857250">
              <a:buBlip>
                <a:blip r:embed="rId3"/>
              </a:buBlip>
            </a:pPr>
            <a:r>
              <a:rPr lang="pt-BR" sz="6600" dirty="0"/>
              <a:t>Através de algum </a:t>
            </a:r>
            <a:r>
              <a:rPr lang="pt-BR" sz="6600" b="1" i="1" dirty="0">
                <a:solidFill>
                  <a:srgbClr val="0070C0"/>
                </a:solidFill>
              </a:rPr>
              <a:t>Servidor de CI</a:t>
            </a:r>
            <a:r>
              <a:rPr lang="pt-BR" sz="6600" dirty="0">
                <a:solidFill>
                  <a:srgbClr val="0070C0"/>
                </a:solidFill>
              </a:rPr>
              <a:t>  </a:t>
            </a:r>
            <a:endParaRPr lang="pt-BR" sz="4400" dirty="0">
              <a:solidFill>
                <a:srgbClr val="0070C0"/>
              </a:solidFill>
            </a:endParaRPr>
          </a:p>
        </p:txBody>
      </p:sp>
      <p:pic>
        <p:nvPicPr>
          <p:cNvPr id="4"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57CC297A-E147-B14E-AF87-D1B69E654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12" y="4340810"/>
            <a:ext cx="3697167" cy="1942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ravis CI vs Jenkins: Which CI/CD Tool Is Right For You?">
            <a:extLst>
              <a:ext uri="{FF2B5EF4-FFF2-40B4-BE49-F238E27FC236}">
                <a16:creationId xmlns:a16="http://schemas.microsoft.com/office/drawing/2014/main" id="{4C7B8371-2D1B-824E-8A3A-58D9FC301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8708" y="3902843"/>
            <a:ext cx="3913302" cy="238105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2" descr="Ícone&#10;&#10;Descrição gerada automaticamente">
            <a:extLst>
              <a:ext uri="{FF2B5EF4-FFF2-40B4-BE49-F238E27FC236}">
                <a16:creationId xmlns:a16="http://schemas.microsoft.com/office/drawing/2014/main" id="{1A6724AA-F580-4DAC-ABFE-4D563AFE3B07}"/>
              </a:ext>
            </a:extLst>
          </p:cNvPr>
          <p:cNvPicPr>
            <a:picLocks noChangeAspect="1"/>
          </p:cNvPicPr>
          <p:nvPr/>
        </p:nvPicPr>
        <p:blipFill>
          <a:blip r:embed="rId6"/>
          <a:stretch>
            <a:fillRect/>
          </a:stretch>
        </p:blipFill>
        <p:spPr>
          <a:xfrm>
            <a:off x="4937672" y="3724604"/>
            <a:ext cx="2667000" cy="2667000"/>
          </a:xfrm>
          <a:prstGeom prst="rect">
            <a:avLst/>
          </a:prstGeom>
        </p:spPr>
      </p:pic>
    </p:spTree>
    <p:extLst>
      <p:ext uri="{BB962C8B-B14F-4D97-AF65-F5344CB8AC3E}">
        <p14:creationId xmlns:p14="http://schemas.microsoft.com/office/powerpoint/2010/main" val="4152064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marL="857250" indent="-857250">
              <a:buBlip>
                <a:blip r:embed="rId3"/>
              </a:buBlip>
            </a:pPr>
            <a:r>
              <a:rPr lang="pt-BR" sz="6600" dirty="0"/>
              <a:t>CI</a:t>
            </a:r>
            <a:endParaRPr lang="pt-BR" sz="4400" dirty="0"/>
          </a:p>
        </p:txBody>
      </p:sp>
      <p:pic>
        <p:nvPicPr>
          <p:cNvPr id="3" name="Picture 2">
            <a:extLst>
              <a:ext uri="{FF2B5EF4-FFF2-40B4-BE49-F238E27FC236}">
                <a16:creationId xmlns:a16="http://schemas.microsoft.com/office/drawing/2014/main" id="{954C5CB9-6F6D-B042-9B35-709631B23814}"/>
              </a:ext>
            </a:extLst>
          </p:cNvPr>
          <p:cNvPicPr>
            <a:picLocks noChangeAspect="1"/>
          </p:cNvPicPr>
          <p:nvPr/>
        </p:nvPicPr>
        <p:blipFill>
          <a:blip r:embed="rId4"/>
          <a:stretch>
            <a:fillRect/>
          </a:stretch>
        </p:blipFill>
        <p:spPr>
          <a:xfrm>
            <a:off x="2203450" y="1060450"/>
            <a:ext cx="7785100" cy="4737100"/>
          </a:xfrm>
          <a:prstGeom prst="rect">
            <a:avLst/>
          </a:prstGeom>
        </p:spPr>
      </p:pic>
    </p:spTree>
    <p:extLst>
      <p:ext uri="{BB962C8B-B14F-4D97-AF65-F5344CB8AC3E}">
        <p14:creationId xmlns:p14="http://schemas.microsoft.com/office/powerpoint/2010/main" val="637145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5016758"/>
          </a:xfrm>
          <a:prstGeom prst="rect">
            <a:avLst/>
          </a:prstGeom>
          <a:noFill/>
        </p:spPr>
        <p:txBody>
          <a:bodyPr wrap="square" rtlCol="0">
            <a:spAutoFit/>
          </a:bodyPr>
          <a:lstStyle/>
          <a:p>
            <a:pPr marL="857250" indent="-857250">
              <a:buBlip>
                <a:blip r:embed="rId3"/>
              </a:buBlip>
            </a:pPr>
            <a:r>
              <a:rPr lang="pt-BR" sz="4000" dirty="0"/>
              <a:t>Após um novo </a:t>
            </a:r>
            <a:r>
              <a:rPr lang="pt-BR" sz="4000" b="1" i="1" dirty="0" err="1">
                <a:solidFill>
                  <a:srgbClr val="0070C0"/>
                </a:solidFill>
              </a:rPr>
              <a:t>commit</a:t>
            </a:r>
            <a:r>
              <a:rPr lang="pt-BR" sz="4000" dirty="0"/>
              <a:t>, o servidor de CI clona o repositório e executa uma </a:t>
            </a:r>
            <a:r>
              <a:rPr lang="pt-BR" sz="4000" b="1" i="1" dirty="0">
                <a:solidFill>
                  <a:srgbClr val="0070C0"/>
                </a:solidFill>
              </a:rPr>
              <a:t>build completa do sistema</a:t>
            </a:r>
            <a:r>
              <a:rPr lang="pt-BR" sz="4000" dirty="0"/>
              <a:t>, bem como roda todos os testes.</a:t>
            </a:r>
          </a:p>
          <a:p>
            <a:pPr marL="857250" indent="-857250">
              <a:buBlip>
                <a:blip r:embed="rId3"/>
              </a:buBlip>
            </a:pPr>
            <a:r>
              <a:rPr lang="pt-BR" sz="4000" dirty="0"/>
              <a:t>Após a execução do build e dos testes, o servidor </a:t>
            </a:r>
            <a:r>
              <a:rPr lang="pt-BR" sz="4000" b="1" i="1" dirty="0"/>
              <a:t>notifica</a:t>
            </a:r>
            <a:r>
              <a:rPr lang="pt-BR" sz="4000" dirty="0"/>
              <a:t> os </a:t>
            </a:r>
            <a:r>
              <a:rPr lang="pt-BR" sz="4000" dirty="0" err="1"/>
              <a:t>contribuidores</a:t>
            </a:r>
            <a:r>
              <a:rPr lang="pt-BR" sz="4000" dirty="0"/>
              <a:t> do projeto com o resultado.</a:t>
            </a:r>
          </a:p>
          <a:p>
            <a:pPr marL="1314450" lvl="1" indent="-857250">
              <a:buBlip>
                <a:blip r:embed="rId3"/>
              </a:buBlip>
            </a:pPr>
            <a:endParaRPr lang="pt-BR" sz="8000" dirty="0"/>
          </a:p>
        </p:txBody>
      </p:sp>
      <p:pic>
        <p:nvPicPr>
          <p:cNvPr id="2" name="Picture 1">
            <a:extLst>
              <a:ext uri="{FF2B5EF4-FFF2-40B4-BE49-F238E27FC236}">
                <a16:creationId xmlns:a16="http://schemas.microsoft.com/office/drawing/2014/main" id="{F6E1D9FA-27E3-464B-8E28-E66598BAC1EF}"/>
              </a:ext>
            </a:extLst>
          </p:cNvPr>
          <p:cNvPicPr>
            <a:picLocks noChangeAspect="1"/>
          </p:cNvPicPr>
          <p:nvPr/>
        </p:nvPicPr>
        <p:blipFill>
          <a:blip r:embed="rId4"/>
          <a:stretch>
            <a:fillRect/>
          </a:stretch>
        </p:blipFill>
        <p:spPr>
          <a:xfrm>
            <a:off x="1111783" y="3892184"/>
            <a:ext cx="4292390" cy="1475509"/>
          </a:xfrm>
          <a:prstGeom prst="rect">
            <a:avLst/>
          </a:prstGeom>
        </p:spPr>
      </p:pic>
      <p:pic>
        <p:nvPicPr>
          <p:cNvPr id="5"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01F7A271-E12D-4AE1-A24D-B18E94062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479" y="5143342"/>
            <a:ext cx="2959487" cy="155387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2" descr="Ícone&#10;&#10;Descrição gerada automaticamente">
            <a:extLst>
              <a:ext uri="{FF2B5EF4-FFF2-40B4-BE49-F238E27FC236}">
                <a16:creationId xmlns:a16="http://schemas.microsoft.com/office/drawing/2014/main" id="{06CB7DD5-D19C-46ED-9460-A758F37C4BCB}"/>
              </a:ext>
            </a:extLst>
          </p:cNvPr>
          <p:cNvPicPr>
            <a:picLocks noChangeAspect="1"/>
          </p:cNvPicPr>
          <p:nvPr/>
        </p:nvPicPr>
        <p:blipFill>
          <a:blip r:embed="rId6"/>
          <a:stretch>
            <a:fillRect/>
          </a:stretch>
        </p:blipFill>
        <p:spPr>
          <a:xfrm>
            <a:off x="8064141" y="4194895"/>
            <a:ext cx="1896894" cy="1896894"/>
          </a:xfrm>
          <a:prstGeom prst="rect">
            <a:avLst/>
          </a:prstGeom>
        </p:spPr>
      </p:pic>
      <p:pic>
        <p:nvPicPr>
          <p:cNvPr id="6" name="Picture 5">
            <a:extLst>
              <a:ext uri="{FF2B5EF4-FFF2-40B4-BE49-F238E27FC236}">
                <a16:creationId xmlns:a16="http://schemas.microsoft.com/office/drawing/2014/main" id="{4A56BDA1-2B6C-4208-8398-79784423AA45}"/>
              </a:ext>
            </a:extLst>
          </p:cNvPr>
          <p:cNvPicPr>
            <a:picLocks noChangeAspect="1"/>
          </p:cNvPicPr>
          <p:nvPr/>
        </p:nvPicPr>
        <p:blipFill>
          <a:blip r:embed="rId7"/>
          <a:stretch>
            <a:fillRect/>
          </a:stretch>
        </p:blipFill>
        <p:spPr>
          <a:xfrm>
            <a:off x="7147076" y="3515360"/>
            <a:ext cx="3892422" cy="508904"/>
          </a:xfrm>
          <a:prstGeom prst="rect">
            <a:avLst/>
          </a:prstGeom>
        </p:spPr>
      </p:pic>
    </p:spTree>
    <p:extLst>
      <p:ext uri="{BB962C8B-B14F-4D97-AF65-F5344CB8AC3E}">
        <p14:creationId xmlns:p14="http://schemas.microsoft.com/office/powerpoint/2010/main" val="3534669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308324"/>
          </a:xfrm>
          <a:prstGeom prst="rect">
            <a:avLst/>
          </a:prstGeom>
          <a:noFill/>
        </p:spPr>
        <p:txBody>
          <a:bodyPr wrap="square" rtlCol="0">
            <a:spAutoFit/>
          </a:bodyPr>
          <a:lstStyle/>
          <a:p>
            <a:pPr marL="857250" indent="-857250">
              <a:buBlip>
                <a:blip r:embed="rId3"/>
              </a:buBlip>
            </a:pPr>
            <a:r>
              <a:rPr lang="pt-BR" sz="4800" dirty="0"/>
              <a:t>O objetivo é </a:t>
            </a:r>
            <a:r>
              <a:rPr lang="pt-BR" sz="4800" dirty="0">
                <a:solidFill>
                  <a:srgbClr val="0070C0"/>
                </a:solidFill>
              </a:rPr>
              <a:t>evitar a integração de código com problemas</a:t>
            </a:r>
            <a:r>
              <a:rPr lang="pt-BR" sz="4800" dirty="0"/>
              <a:t>. Quando a </a:t>
            </a:r>
            <a:r>
              <a:rPr lang="pt-BR" sz="4800" dirty="0">
                <a:solidFill>
                  <a:srgbClr val="0070C0"/>
                </a:solidFill>
              </a:rPr>
              <a:t>build</a:t>
            </a:r>
            <a:r>
              <a:rPr lang="pt-BR" sz="4800" dirty="0"/>
              <a:t> falha, dizemos que ela </a:t>
            </a:r>
            <a:r>
              <a:rPr lang="pt-BR" sz="4800" dirty="0">
                <a:solidFill>
                  <a:srgbClr val="FF0000"/>
                </a:solidFill>
              </a:rPr>
              <a:t>quebrou</a:t>
            </a:r>
          </a:p>
        </p:txBody>
      </p:sp>
      <p:pic>
        <p:nvPicPr>
          <p:cNvPr id="10242" name="Picture 2" descr="KEEP CALM AND DON'T BREAK THE BUILD Poster | afirth | Keep Calm-o-Matic">
            <a:extLst>
              <a:ext uri="{FF2B5EF4-FFF2-40B4-BE49-F238E27FC236}">
                <a16:creationId xmlns:a16="http://schemas.microsoft.com/office/drawing/2014/main" id="{B9EF2DBA-D87D-8242-A259-7B684F8C4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388" y="2519799"/>
            <a:ext cx="3152523" cy="36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938992"/>
          </a:xfrm>
          <a:prstGeom prst="rect">
            <a:avLst/>
          </a:prstGeom>
          <a:noFill/>
        </p:spPr>
        <p:txBody>
          <a:bodyPr wrap="square" rtlCol="0">
            <a:spAutoFit/>
          </a:bodyPr>
          <a:lstStyle/>
          <a:p>
            <a:pPr marL="857250" indent="-857250">
              <a:buBlip>
                <a:blip r:embed="rId3"/>
              </a:buBlip>
            </a:pPr>
            <a:r>
              <a:rPr lang="pt-BR" sz="4000" dirty="0"/>
              <a:t>Com frequência, a </a:t>
            </a:r>
            <a:r>
              <a:rPr lang="pt-BR" sz="4000" dirty="0">
                <a:solidFill>
                  <a:srgbClr val="0070C0"/>
                </a:solidFill>
              </a:rPr>
              <a:t>build na máquina do desenvolvedor</a:t>
            </a:r>
            <a:r>
              <a:rPr lang="pt-BR" sz="4000" dirty="0"/>
              <a:t>  é concluída com sucesso. Mas ao ser executado no servidor de CI, ela pode falhar. </a:t>
            </a:r>
          </a:p>
        </p:txBody>
      </p:sp>
      <p:pic>
        <p:nvPicPr>
          <p:cNvPr id="11266" name="Picture 2" descr="It Works On My Machine: It Works On My Machine Funny Programmer Bug Shrug  Notebook - Funny Bugs Coders Doodle Diary Book As Gift For Computer Code  ... Coder About Shrugging And">
            <a:extLst>
              <a:ext uri="{FF2B5EF4-FFF2-40B4-BE49-F238E27FC236}">
                <a16:creationId xmlns:a16="http://schemas.microsoft.com/office/drawing/2014/main" id="{6133F8C7-3973-0448-98BC-A5BE4B9803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03" b="32448"/>
          <a:stretch/>
        </p:blipFill>
        <p:spPr bwMode="auto">
          <a:xfrm>
            <a:off x="2349441" y="1937266"/>
            <a:ext cx="7664161" cy="456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152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046988"/>
          </a:xfrm>
          <a:prstGeom prst="rect">
            <a:avLst/>
          </a:prstGeom>
          <a:noFill/>
        </p:spPr>
        <p:txBody>
          <a:bodyPr wrap="square" rtlCol="0">
            <a:spAutoFit/>
          </a:bodyPr>
          <a:lstStyle/>
          <a:p>
            <a:pPr marL="857250" indent="-857250">
              <a:buBlip>
                <a:blip r:embed="rId3"/>
              </a:buBlip>
            </a:pPr>
            <a:r>
              <a:rPr lang="pt-BR" sz="4800" dirty="0"/>
              <a:t>Desenvolvedor </a:t>
            </a:r>
            <a:r>
              <a:rPr lang="pt-BR" sz="4800" dirty="0">
                <a:solidFill>
                  <a:srgbClr val="FF0000"/>
                </a:solidFill>
              </a:rPr>
              <a:t>esquece de realizar o </a:t>
            </a:r>
            <a:r>
              <a:rPr lang="pt-BR" sz="4800" dirty="0" err="1">
                <a:solidFill>
                  <a:srgbClr val="FF0000"/>
                </a:solidFill>
              </a:rPr>
              <a:t>commit</a:t>
            </a:r>
            <a:r>
              <a:rPr lang="pt-BR" sz="4800" dirty="0">
                <a:solidFill>
                  <a:srgbClr val="FF0000"/>
                </a:solidFill>
              </a:rPr>
              <a:t> de algum arquivo. </a:t>
            </a:r>
          </a:p>
          <a:p>
            <a:pPr marL="857250" indent="-857250">
              <a:buBlip>
                <a:blip r:embed="rId3"/>
              </a:buBlip>
            </a:pPr>
            <a:r>
              <a:rPr lang="pt-BR" sz="4800" dirty="0"/>
              <a:t>Dependências </a:t>
            </a:r>
            <a:r>
              <a:rPr lang="pt-BR" sz="4800" dirty="0">
                <a:solidFill>
                  <a:srgbClr val="FF0000"/>
                </a:solidFill>
              </a:rPr>
              <a:t>incorretas</a:t>
            </a:r>
          </a:p>
          <a:p>
            <a:pPr marL="857250" indent="-857250">
              <a:buBlip>
                <a:blip r:embed="rId3"/>
              </a:buBlip>
            </a:pPr>
            <a:r>
              <a:rPr lang="pt-BR" sz="4800" dirty="0">
                <a:solidFill>
                  <a:srgbClr val="FF0000"/>
                </a:solidFill>
              </a:rPr>
              <a:t>Incompatibilidade</a:t>
            </a:r>
            <a:r>
              <a:rPr lang="pt-BR" sz="4800" dirty="0"/>
              <a:t> de versão de compilador</a:t>
            </a:r>
          </a:p>
        </p:txBody>
      </p:sp>
      <p:pic>
        <p:nvPicPr>
          <p:cNvPr id="12290" name="Picture 2">
            <a:extLst>
              <a:ext uri="{FF2B5EF4-FFF2-40B4-BE49-F238E27FC236}">
                <a16:creationId xmlns:a16="http://schemas.microsoft.com/office/drawing/2014/main" id="{FBFFEE24-B1B4-A74E-B223-2E1CFA5F9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899" y="3305726"/>
            <a:ext cx="3173845" cy="313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536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308324"/>
          </a:xfrm>
          <a:prstGeom prst="rect">
            <a:avLst/>
          </a:prstGeom>
          <a:noFill/>
        </p:spPr>
        <p:txBody>
          <a:bodyPr wrap="square" rtlCol="0">
            <a:spAutoFit/>
          </a:bodyPr>
          <a:lstStyle/>
          <a:p>
            <a:pPr marL="857250" indent="-857250">
              <a:buBlip>
                <a:blip r:embed="rId3"/>
              </a:buBlip>
            </a:pPr>
            <a:r>
              <a:rPr lang="pt-BR" sz="3600" dirty="0"/>
              <a:t>Se o servidor de CI notificar uma </a:t>
            </a:r>
            <a:r>
              <a:rPr lang="pt-BR" sz="3600" b="1" i="1" dirty="0">
                <a:solidFill>
                  <a:srgbClr val="FF0000"/>
                </a:solidFill>
              </a:rPr>
              <a:t>build quebrada,</a:t>
            </a:r>
            <a:r>
              <a:rPr lang="pt-BR" sz="3600" dirty="0">
                <a:solidFill>
                  <a:srgbClr val="FF0000"/>
                </a:solidFill>
              </a:rPr>
              <a:t> </a:t>
            </a:r>
            <a:r>
              <a:rPr lang="pt-BR" sz="3600" dirty="0"/>
              <a:t>é necessário </a:t>
            </a:r>
            <a:r>
              <a:rPr lang="pt-BR" sz="3600" dirty="0">
                <a:solidFill>
                  <a:srgbClr val="0070C0"/>
                </a:solidFill>
              </a:rPr>
              <a:t>parar tudo e providenciar a correção</a:t>
            </a:r>
            <a:r>
              <a:rPr lang="pt-BR" sz="3600" dirty="0"/>
              <a:t>. Isso é importante porque uma </a:t>
            </a:r>
            <a:r>
              <a:rPr lang="pt-BR" sz="3600" b="1" i="1" dirty="0">
                <a:solidFill>
                  <a:srgbClr val="FF0000"/>
                </a:solidFill>
              </a:rPr>
              <a:t>build quebrada </a:t>
            </a:r>
            <a:r>
              <a:rPr lang="pt-BR" sz="3600" dirty="0">
                <a:solidFill>
                  <a:srgbClr val="FF0000"/>
                </a:solidFill>
              </a:rPr>
              <a:t>impacta o trabalho de toda a equipe</a:t>
            </a:r>
            <a:endParaRPr lang="pt-BR" sz="6600" dirty="0">
              <a:solidFill>
                <a:srgbClr val="FF0000"/>
              </a:solidFill>
            </a:endParaRPr>
          </a:p>
        </p:txBody>
      </p:sp>
      <p:pic>
        <p:nvPicPr>
          <p:cNvPr id="3" name="Picture 2" descr="TIM_João Kleber - Sentimental">
            <a:extLst>
              <a:ext uri="{FF2B5EF4-FFF2-40B4-BE49-F238E27FC236}">
                <a16:creationId xmlns:a16="http://schemas.microsoft.com/office/drawing/2014/main" id="{479A0BE9-A279-A242-BC27-0179499A20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8" t="4407" r="2879" b="4759"/>
          <a:stretch/>
        </p:blipFill>
        <p:spPr bwMode="auto">
          <a:xfrm>
            <a:off x="1821676" y="2716644"/>
            <a:ext cx="8855226" cy="380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06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923330"/>
          </a:xfrm>
          <a:prstGeom prst="rect">
            <a:avLst/>
          </a:prstGeom>
          <a:noFill/>
        </p:spPr>
        <p:txBody>
          <a:bodyPr wrap="square" rtlCol="0">
            <a:spAutoFit/>
          </a:bodyPr>
          <a:lstStyle/>
          <a:p>
            <a:pPr marL="857250" indent="-857250">
              <a:buBlip>
                <a:blip r:embed="rId3"/>
              </a:buBlip>
            </a:pPr>
            <a:r>
              <a:rPr lang="pt-BR" sz="5400" dirty="0"/>
              <a:t>É possível fazer CI e usar </a:t>
            </a:r>
            <a:r>
              <a:rPr lang="pt-BR" sz="5400" b="1" i="1" dirty="0" err="1"/>
              <a:t>branches</a:t>
            </a:r>
            <a:r>
              <a:rPr lang="pt-BR" sz="5400" b="1" i="1" dirty="0"/>
              <a:t>?</a:t>
            </a:r>
            <a:endParaRPr lang="pt-BR" sz="5400" dirty="0"/>
          </a:p>
        </p:txBody>
      </p:sp>
      <p:pic>
        <p:nvPicPr>
          <p:cNvPr id="3" name="Picture 2" descr="ADESIVO DE PAREDE - GALHOS SECOS - CÓD:37">
            <a:extLst>
              <a:ext uri="{FF2B5EF4-FFF2-40B4-BE49-F238E27FC236}">
                <a16:creationId xmlns:a16="http://schemas.microsoft.com/office/drawing/2014/main" id="{E628240F-0CD8-9D40-9C27-D9F09694E9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03"/>
          <a:stretch/>
        </p:blipFill>
        <p:spPr bwMode="auto">
          <a:xfrm>
            <a:off x="6467028" y="2305061"/>
            <a:ext cx="4724159" cy="3396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CCF5CF0-7EEF-244B-9BF9-931E212BBDD2}"/>
              </a:ext>
            </a:extLst>
          </p:cNvPr>
          <p:cNvPicPr>
            <a:picLocks noChangeAspect="1"/>
          </p:cNvPicPr>
          <p:nvPr/>
        </p:nvPicPr>
        <p:blipFill rotWithShape="1">
          <a:blip r:embed="rId5"/>
          <a:srcRect l="3063" t="28293" r="1165" b="8293"/>
          <a:stretch/>
        </p:blipFill>
        <p:spPr>
          <a:xfrm>
            <a:off x="656600" y="2079667"/>
            <a:ext cx="5810428" cy="3847312"/>
          </a:xfrm>
          <a:prstGeom prst="rect">
            <a:avLst/>
          </a:prstGeom>
        </p:spPr>
      </p:pic>
    </p:spTree>
    <p:extLst>
      <p:ext uri="{BB962C8B-B14F-4D97-AF65-F5344CB8AC3E}">
        <p14:creationId xmlns:p14="http://schemas.microsoft.com/office/powerpoint/2010/main" val="3637711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308324"/>
          </a:xfrm>
          <a:prstGeom prst="rect">
            <a:avLst/>
          </a:prstGeom>
          <a:noFill/>
        </p:spPr>
        <p:txBody>
          <a:bodyPr wrap="square" rtlCol="0">
            <a:spAutoFit/>
          </a:bodyPr>
          <a:lstStyle/>
          <a:p>
            <a:pPr marL="857250" indent="-857250">
              <a:buBlip>
                <a:blip r:embed="rId3"/>
              </a:buBlip>
            </a:pPr>
            <a:r>
              <a:rPr lang="pt-BR" sz="4800" dirty="0"/>
              <a:t>Sim, desde que os </a:t>
            </a:r>
            <a:r>
              <a:rPr lang="pt-BR" sz="4800" dirty="0" err="1">
                <a:solidFill>
                  <a:srgbClr val="0070C0"/>
                </a:solidFill>
              </a:rPr>
              <a:t>branches</a:t>
            </a:r>
            <a:r>
              <a:rPr lang="pt-BR" sz="4800" dirty="0">
                <a:solidFill>
                  <a:srgbClr val="0070C0"/>
                </a:solidFill>
              </a:rPr>
              <a:t> sejam integrados no </a:t>
            </a:r>
            <a:r>
              <a:rPr lang="pt-BR" sz="4800" dirty="0" err="1">
                <a:solidFill>
                  <a:srgbClr val="0070C0"/>
                </a:solidFill>
              </a:rPr>
              <a:t>master</a:t>
            </a:r>
            <a:r>
              <a:rPr lang="pt-BR" sz="4800" dirty="0">
                <a:solidFill>
                  <a:srgbClr val="0070C0"/>
                </a:solidFill>
              </a:rPr>
              <a:t> frequentemente</a:t>
            </a:r>
            <a:r>
              <a:rPr lang="pt-BR" sz="4800" dirty="0"/>
              <a:t>, via de regra, todo dia. </a:t>
            </a:r>
          </a:p>
        </p:txBody>
      </p:sp>
      <p:pic>
        <p:nvPicPr>
          <p:cNvPr id="9" name="Picture 8">
            <a:extLst>
              <a:ext uri="{FF2B5EF4-FFF2-40B4-BE49-F238E27FC236}">
                <a16:creationId xmlns:a16="http://schemas.microsoft.com/office/drawing/2014/main" id="{8A55BEFC-8A56-4042-8BCE-86549B69B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132" y="2893250"/>
            <a:ext cx="6438526" cy="3594197"/>
          </a:xfrm>
          <a:prstGeom prst="rect">
            <a:avLst/>
          </a:prstGeom>
        </p:spPr>
      </p:pic>
    </p:spTree>
    <p:extLst>
      <p:ext uri="{BB962C8B-B14F-4D97-AF65-F5344CB8AC3E}">
        <p14:creationId xmlns:p14="http://schemas.microsoft.com/office/powerpoint/2010/main" val="3585842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3785652"/>
          </a:xfrm>
          <a:prstGeom prst="rect">
            <a:avLst/>
          </a:prstGeom>
          <a:noFill/>
        </p:spPr>
        <p:txBody>
          <a:bodyPr wrap="square" rtlCol="0">
            <a:spAutoFit/>
          </a:bodyPr>
          <a:lstStyle/>
          <a:p>
            <a:pPr marL="857250" indent="-857250">
              <a:buBlip>
                <a:blip r:embed="rId3"/>
              </a:buBlip>
            </a:pPr>
            <a:r>
              <a:rPr lang="pt-BR" sz="4800" dirty="0"/>
              <a:t>Assim, ao utilizar CI, é comum as empresas adotarem o </a:t>
            </a:r>
            <a:r>
              <a:rPr lang="pt-BR" sz="4800" dirty="0">
                <a:solidFill>
                  <a:srgbClr val="0070C0"/>
                </a:solidFill>
              </a:rPr>
              <a:t>desenvolvimento baseado no </a:t>
            </a:r>
            <a:r>
              <a:rPr lang="pt-BR" sz="4800" dirty="0" err="1">
                <a:solidFill>
                  <a:srgbClr val="0070C0"/>
                </a:solidFill>
              </a:rPr>
              <a:t>trunk</a:t>
            </a:r>
            <a:r>
              <a:rPr lang="pt-BR" sz="4800" b="1" i="1" dirty="0"/>
              <a:t> </a:t>
            </a:r>
            <a:r>
              <a:rPr lang="pt-BR" sz="4800" dirty="0"/>
              <a:t>(TBD – </a:t>
            </a:r>
            <a:r>
              <a:rPr lang="pt-BR" sz="4800" b="1" i="1" dirty="0" err="1">
                <a:solidFill>
                  <a:srgbClr val="0070C0"/>
                </a:solidFill>
              </a:rPr>
              <a:t>Trunk</a:t>
            </a:r>
            <a:r>
              <a:rPr lang="pt-BR" sz="4800" b="1" i="1" dirty="0">
                <a:solidFill>
                  <a:srgbClr val="0070C0"/>
                </a:solidFill>
              </a:rPr>
              <a:t> </a:t>
            </a:r>
            <a:r>
              <a:rPr lang="pt-BR" sz="4800" b="1" i="1" dirty="0" err="1">
                <a:solidFill>
                  <a:srgbClr val="0070C0"/>
                </a:solidFill>
              </a:rPr>
              <a:t>Based</a:t>
            </a:r>
            <a:r>
              <a:rPr lang="pt-BR" sz="4800" b="1" i="1" dirty="0">
                <a:solidFill>
                  <a:srgbClr val="0070C0"/>
                </a:solidFill>
              </a:rPr>
              <a:t> </a:t>
            </a:r>
            <a:r>
              <a:rPr lang="pt-BR" sz="4800" b="1" i="1" dirty="0" err="1">
                <a:solidFill>
                  <a:srgbClr val="0070C0"/>
                </a:solidFill>
              </a:rPr>
              <a:t>Development</a:t>
            </a:r>
            <a:r>
              <a:rPr lang="pt-BR" sz="4800" dirty="0"/>
              <a:t>)</a:t>
            </a:r>
          </a:p>
          <a:p>
            <a:pPr marL="1314450" lvl="1" indent="-857250">
              <a:buBlip>
                <a:blip r:embed="rId3"/>
              </a:buBlip>
            </a:pPr>
            <a:r>
              <a:rPr lang="pt-BR" sz="4800" dirty="0">
                <a:solidFill>
                  <a:srgbClr val="0070C0"/>
                </a:solidFill>
              </a:rPr>
              <a:t>Não existem </a:t>
            </a:r>
            <a:r>
              <a:rPr lang="pt-BR" sz="4800" b="1" i="1" dirty="0" err="1">
                <a:solidFill>
                  <a:srgbClr val="0070C0"/>
                </a:solidFill>
              </a:rPr>
              <a:t>branches</a:t>
            </a:r>
            <a:r>
              <a:rPr lang="pt-BR" sz="4800" b="1" i="1" dirty="0">
                <a:solidFill>
                  <a:srgbClr val="0070C0"/>
                </a:solidFill>
              </a:rPr>
              <a:t> </a:t>
            </a:r>
            <a:r>
              <a:rPr lang="pt-BR" sz="4800" dirty="0"/>
              <a:t>para novas funcionalidades e correção de bugs</a:t>
            </a:r>
          </a:p>
        </p:txBody>
      </p:sp>
    </p:spTree>
    <p:extLst>
      <p:ext uri="{BB962C8B-B14F-4D97-AF65-F5344CB8AC3E}">
        <p14:creationId xmlns:p14="http://schemas.microsoft.com/office/powerpoint/2010/main" val="169923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4708981"/>
          </a:xfrm>
          <a:prstGeom prst="rect">
            <a:avLst/>
          </a:prstGeom>
          <a:noFill/>
        </p:spPr>
        <p:txBody>
          <a:bodyPr wrap="square" rtlCol="0">
            <a:spAutoFit/>
          </a:bodyPr>
          <a:lstStyle/>
          <a:p>
            <a:pPr marL="857250" indent="-857250">
              <a:buBlip>
                <a:blip r:embed="rId3"/>
              </a:buBlip>
            </a:pPr>
            <a:r>
              <a:rPr lang="pt-BR" sz="6000" dirty="0"/>
              <a:t>Implantação (</a:t>
            </a:r>
            <a:r>
              <a:rPr lang="pt-BR" sz="6000" b="1" i="1" dirty="0" err="1"/>
              <a:t>Deploy</a:t>
            </a:r>
            <a:r>
              <a:rPr lang="pt-BR" sz="6000" dirty="0"/>
              <a:t>)</a:t>
            </a:r>
          </a:p>
          <a:p>
            <a:pPr marL="1314450" lvl="1" indent="-857250">
              <a:buBlip>
                <a:blip r:embed="rId3"/>
              </a:buBlip>
            </a:pPr>
            <a:r>
              <a:rPr lang="pt-BR" sz="6000" dirty="0"/>
              <a:t>A nova versão é </a:t>
            </a:r>
            <a:r>
              <a:rPr lang="pt-BR" sz="6000" dirty="0">
                <a:solidFill>
                  <a:srgbClr val="0070C0"/>
                </a:solidFill>
              </a:rPr>
              <a:t>instalada no</a:t>
            </a:r>
            <a:r>
              <a:rPr lang="pt-BR" sz="6000" dirty="0"/>
              <a:t> </a:t>
            </a:r>
            <a:r>
              <a:rPr lang="pt-BR" sz="6000" dirty="0">
                <a:solidFill>
                  <a:srgbClr val="0070C0"/>
                </a:solidFill>
              </a:rPr>
              <a:t>servidor de produção</a:t>
            </a:r>
            <a:r>
              <a:rPr lang="pt-BR" sz="6000" dirty="0"/>
              <a:t>, e fica disponível imediatamente </a:t>
            </a:r>
            <a:r>
              <a:rPr lang="pt-BR" sz="6000" dirty="0">
                <a:solidFill>
                  <a:srgbClr val="0070C0"/>
                </a:solidFill>
              </a:rPr>
              <a:t>para os clientes</a:t>
            </a:r>
          </a:p>
        </p:txBody>
      </p:sp>
      <p:pic>
        <p:nvPicPr>
          <p:cNvPr id="4" name="Picture 2">
            <a:extLst>
              <a:ext uri="{FF2B5EF4-FFF2-40B4-BE49-F238E27FC236}">
                <a16:creationId xmlns:a16="http://schemas.microsoft.com/office/drawing/2014/main" id="{33660977-C119-874C-9F3D-60443CF5F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285" y="3883234"/>
            <a:ext cx="5110716" cy="288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92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123658"/>
          </a:xfrm>
          <a:prstGeom prst="rect">
            <a:avLst/>
          </a:prstGeom>
          <a:noFill/>
        </p:spPr>
        <p:txBody>
          <a:bodyPr wrap="square" rtlCol="0">
            <a:spAutoFit/>
          </a:bodyPr>
          <a:lstStyle/>
          <a:p>
            <a:pPr marL="857250" indent="-857250">
              <a:buBlip>
                <a:blip r:embed="rId3"/>
              </a:buBlip>
            </a:pPr>
            <a:r>
              <a:rPr lang="pt-BR" sz="6600" dirty="0"/>
              <a:t>Grandes empresas costumam adotar o TBD</a:t>
            </a:r>
          </a:p>
        </p:txBody>
      </p:sp>
      <p:pic>
        <p:nvPicPr>
          <p:cNvPr id="1026" name="Picture 2" descr="Facebook Brand Resources">
            <a:extLst>
              <a:ext uri="{FF2B5EF4-FFF2-40B4-BE49-F238E27FC236}">
                <a16:creationId xmlns:a16="http://schemas.microsoft.com/office/drawing/2014/main" id="{1FA76028-A52A-794B-A6B0-525741D49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4770" y="161620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49CE90-63BF-DC4C-9BAE-0D8B0804B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626" y="282321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06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6186309"/>
          </a:xfrm>
          <a:prstGeom prst="rect">
            <a:avLst/>
          </a:prstGeom>
          <a:noFill/>
        </p:spPr>
        <p:txBody>
          <a:bodyPr wrap="square" rtlCol="0">
            <a:spAutoFit/>
          </a:bodyPr>
          <a:lstStyle/>
          <a:p>
            <a:pPr marL="857250" indent="-857250">
              <a:buBlip>
                <a:blip r:embed="rId3"/>
              </a:buBlip>
            </a:pPr>
            <a:r>
              <a:rPr lang="pt-BR" sz="6600" dirty="0"/>
              <a:t>Minimiza esforço para integração</a:t>
            </a:r>
          </a:p>
          <a:p>
            <a:pPr marL="857250" indent="-857250">
              <a:buBlip>
                <a:blip r:embed="rId3"/>
              </a:buBlip>
            </a:pPr>
            <a:r>
              <a:rPr lang="pt-BR" sz="6600" dirty="0"/>
              <a:t>Identifica problemas de integração</a:t>
            </a:r>
          </a:p>
          <a:p>
            <a:pPr marL="857250" indent="-857250">
              <a:buBlip>
                <a:blip r:embed="rId3"/>
              </a:buBlip>
            </a:pPr>
            <a:r>
              <a:rPr lang="pt-BR" sz="6600" dirty="0"/>
              <a:t>Torna o desenvolvimento mais rápido</a:t>
            </a:r>
          </a:p>
        </p:txBody>
      </p:sp>
    </p:spTree>
    <p:extLst>
      <p:ext uri="{BB962C8B-B14F-4D97-AF65-F5344CB8AC3E}">
        <p14:creationId xmlns:p14="http://schemas.microsoft.com/office/powerpoint/2010/main" val="3673504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2192000" cy="5324535"/>
          </a:xfrm>
          <a:prstGeom prst="rect">
            <a:avLst/>
          </a:prstGeom>
          <a:noFill/>
        </p:spPr>
        <p:txBody>
          <a:bodyPr wrap="square" rtlCol="0">
            <a:spAutoFit/>
          </a:bodyPr>
          <a:lstStyle/>
          <a:p>
            <a:pPr marL="857250" indent="-857250">
              <a:buBlip>
                <a:blip r:embed="rId3"/>
              </a:buBlip>
            </a:pPr>
            <a:r>
              <a:rPr lang="pt-BR" sz="6000" dirty="0"/>
              <a:t>Por que um Servidor CI é tão importante? </a:t>
            </a:r>
          </a:p>
          <a:p>
            <a:pPr marL="857250" indent="-857250">
              <a:buBlip>
                <a:blip r:embed="rId3"/>
              </a:buBlip>
            </a:pPr>
            <a:r>
              <a:rPr lang="pt-BR" sz="6000" dirty="0"/>
              <a:t>Uma ferramenta de </a:t>
            </a:r>
            <a:r>
              <a:rPr lang="pt-BR" sz="6000" dirty="0">
                <a:solidFill>
                  <a:srgbClr val="0070C0"/>
                </a:solidFill>
              </a:rPr>
              <a:t>build automatizada</a:t>
            </a:r>
            <a:r>
              <a:rPr lang="pt-BR" sz="6000" dirty="0"/>
              <a:t> já não executa os testes?</a:t>
            </a:r>
          </a:p>
          <a:p>
            <a:pPr marL="857250" indent="-857250">
              <a:buBlip>
                <a:blip r:embed="rId3"/>
              </a:buBlip>
            </a:pPr>
            <a:endParaRPr lang="pt-BR" sz="4000" dirty="0"/>
          </a:p>
        </p:txBody>
      </p:sp>
      <p:pic>
        <p:nvPicPr>
          <p:cNvPr id="11" name="Picture 10">
            <a:extLst>
              <a:ext uri="{FF2B5EF4-FFF2-40B4-BE49-F238E27FC236}">
                <a16:creationId xmlns:a16="http://schemas.microsoft.com/office/drawing/2014/main" id="{7EE4B1A7-5E19-FC44-983E-805D64D108DC}"/>
              </a:ext>
            </a:extLst>
          </p:cNvPr>
          <p:cNvPicPr>
            <a:picLocks noChangeAspect="1"/>
          </p:cNvPicPr>
          <p:nvPr/>
        </p:nvPicPr>
        <p:blipFill>
          <a:blip r:embed="rId4"/>
          <a:stretch>
            <a:fillRect/>
          </a:stretch>
        </p:blipFill>
        <p:spPr>
          <a:xfrm>
            <a:off x="3382370" y="4151967"/>
            <a:ext cx="8151286" cy="2061796"/>
          </a:xfrm>
          <a:prstGeom prst="rect">
            <a:avLst/>
          </a:prstGeom>
        </p:spPr>
      </p:pic>
    </p:spTree>
    <p:extLst>
      <p:ext uri="{BB962C8B-B14F-4D97-AF65-F5344CB8AC3E}">
        <p14:creationId xmlns:p14="http://schemas.microsoft.com/office/powerpoint/2010/main" val="2047809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2192000" cy="2862322"/>
          </a:xfrm>
          <a:prstGeom prst="rect">
            <a:avLst/>
          </a:prstGeom>
          <a:noFill/>
        </p:spPr>
        <p:txBody>
          <a:bodyPr wrap="square" rtlCol="0">
            <a:spAutoFit/>
          </a:bodyPr>
          <a:lstStyle/>
          <a:p>
            <a:pPr marL="857250" indent="-857250">
              <a:buBlip>
                <a:blip r:embed="rId3"/>
              </a:buBlip>
            </a:pPr>
            <a:r>
              <a:rPr lang="pt-BR" sz="6000" dirty="0"/>
              <a:t>Além disso, sempre resolvemos os conflitos </a:t>
            </a:r>
            <a:r>
              <a:rPr lang="pt-BR" sz="6000" b="1" i="1" dirty="0"/>
              <a:t>localmente </a:t>
            </a:r>
            <a:r>
              <a:rPr lang="pt-BR" sz="6000" dirty="0"/>
              <a:t>e não no </a:t>
            </a:r>
            <a:r>
              <a:rPr lang="pt-BR" sz="6000" b="1" i="1" dirty="0" err="1"/>
              <a:t>branch</a:t>
            </a:r>
            <a:r>
              <a:rPr lang="pt-BR" sz="6000" b="1" i="1" dirty="0"/>
              <a:t> </a:t>
            </a:r>
            <a:r>
              <a:rPr lang="pt-BR" sz="6000" b="1" i="1" dirty="0" err="1"/>
              <a:t>master</a:t>
            </a:r>
            <a:r>
              <a:rPr lang="pt-BR" sz="6000" b="1" i="1" dirty="0"/>
              <a:t>.</a:t>
            </a:r>
          </a:p>
        </p:txBody>
      </p:sp>
      <p:pic>
        <p:nvPicPr>
          <p:cNvPr id="13314" name="Picture 2" descr="What Is Localhost and How Is It Different from 127.0.0.1? - Make Tech Easier">
            <a:extLst>
              <a:ext uri="{FF2B5EF4-FFF2-40B4-BE49-F238E27FC236}">
                <a16:creationId xmlns:a16="http://schemas.microsoft.com/office/drawing/2014/main" id="{0FEA5CDE-8688-7A4B-AB7E-2B029460C1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50" t="10318" r="9568"/>
          <a:stretch/>
        </p:blipFill>
        <p:spPr bwMode="auto">
          <a:xfrm>
            <a:off x="3013365" y="2954805"/>
            <a:ext cx="6629400" cy="37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49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2192000" cy="1938992"/>
          </a:xfrm>
          <a:prstGeom prst="rect">
            <a:avLst/>
          </a:prstGeom>
          <a:noFill/>
        </p:spPr>
        <p:txBody>
          <a:bodyPr wrap="square" rtlCol="0">
            <a:spAutoFit/>
          </a:bodyPr>
          <a:lstStyle/>
          <a:p>
            <a:pPr marL="857250" indent="-857250">
              <a:buBlip>
                <a:blip r:embed="rId3"/>
              </a:buBlip>
            </a:pPr>
            <a:r>
              <a:rPr lang="pt-BR" sz="6000" dirty="0"/>
              <a:t>Ou seja, fazemos um </a:t>
            </a:r>
            <a:r>
              <a:rPr lang="pt-BR" sz="6000" b="1" i="1" dirty="0" err="1"/>
              <a:t>push</a:t>
            </a:r>
            <a:r>
              <a:rPr lang="pt-BR" sz="6000" b="1" i="1" dirty="0"/>
              <a:t> </a:t>
            </a:r>
            <a:r>
              <a:rPr lang="pt-BR" sz="6000" dirty="0"/>
              <a:t>de uma </a:t>
            </a:r>
            <a:r>
              <a:rPr lang="pt-BR" sz="6000" b="1" i="1" dirty="0"/>
              <a:t>build que funciona!</a:t>
            </a:r>
          </a:p>
        </p:txBody>
      </p:sp>
      <p:pic>
        <p:nvPicPr>
          <p:cNvPr id="15362" name="Picture 2" descr="Green Thumbs Up Png Black And White Stock - Thumbs Up Icon Circle  Transparent PNG - 600x600 - Free Download on NicePNG">
            <a:extLst>
              <a:ext uri="{FF2B5EF4-FFF2-40B4-BE49-F238E27FC236}">
                <a16:creationId xmlns:a16="http://schemas.microsoft.com/office/drawing/2014/main" id="{3588F4BC-26C2-1743-819A-EB5D8FC6CB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88" b="92794" l="10000" r="90000">
                        <a14:foregroundMark x1="45122" y1="92647" x2="53780" y2="92941"/>
                        <a14:foregroundMark x1="41829" y1="8088" x2="58171" y2="9559"/>
                        <a14:foregroundMark x1="43902" y1="63235" x2="53415" y2="67059"/>
                        <a14:foregroundMark x1="53415" y1="67059" x2="60488" y2="66765"/>
                        <a14:foregroundMark x1="60488" y1="66765" x2="65732" y2="60735"/>
                        <a14:foregroundMark x1="65732" y1="60735" x2="62561" y2="52500"/>
                        <a14:foregroundMark x1="62561" y1="52500" x2="55366" y2="51765"/>
                        <a14:foregroundMark x1="55366" y1="51765" x2="48902" y2="46765"/>
                        <a14:foregroundMark x1="48902" y1="46765" x2="51098" y2="36029"/>
                        <a14:foregroundMark x1="29390" y1="67941" x2="29390" y2="67941"/>
                      </a14:backgroundRemoval>
                    </a14:imgEffect>
                  </a14:imgLayer>
                </a14:imgProps>
              </a:ext>
              <a:ext uri="{28A0092B-C50C-407E-A947-70E740481C1C}">
                <a14:useLocalDpi xmlns:a14="http://schemas.microsoft.com/office/drawing/2010/main" val="0"/>
              </a:ext>
            </a:extLst>
          </a:blip>
          <a:srcRect/>
          <a:stretch>
            <a:fillRect/>
          </a:stretch>
        </p:blipFill>
        <p:spPr bwMode="auto">
          <a:xfrm>
            <a:off x="3200400" y="2031475"/>
            <a:ext cx="5715001" cy="473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386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567150" y="3833803"/>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6096000" y="4171789"/>
            <a:ext cx="1787237" cy="1922640"/>
          </a:xfrm>
          <a:prstGeom prst="rect">
            <a:avLst/>
          </a:prstGeom>
        </p:spPr>
      </p:pic>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a:off x="3221182" y="5133109"/>
            <a:ext cx="23899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2862322"/>
          </a:xfrm>
          <a:prstGeom prst="rect">
            <a:avLst/>
          </a:prstGeom>
          <a:noFill/>
        </p:spPr>
        <p:txBody>
          <a:bodyPr wrap="square" rtlCol="0">
            <a:spAutoFit/>
          </a:bodyPr>
          <a:lstStyle/>
          <a:p>
            <a:pPr marL="857250" indent="-857250">
              <a:buBlip>
                <a:blip r:embed="rId5"/>
              </a:buBlip>
            </a:pPr>
            <a:r>
              <a:rPr lang="pt-BR" sz="6000" dirty="0"/>
              <a:t>Exemplo:</a:t>
            </a:r>
          </a:p>
          <a:p>
            <a:pPr marL="1314450" lvl="1" indent="-857250">
              <a:buBlip>
                <a:blip r:embed="rId5"/>
              </a:buBlip>
            </a:pPr>
            <a:r>
              <a:rPr lang="pt-BR" sz="6000" dirty="0"/>
              <a:t>A Apolônia deseja </a:t>
            </a:r>
            <a:r>
              <a:rPr lang="pt-BR" sz="6000" b="1" i="1" dirty="0"/>
              <a:t>integrar </a:t>
            </a:r>
            <a:r>
              <a:rPr lang="pt-BR" sz="6000" dirty="0"/>
              <a:t>seu código ao </a:t>
            </a:r>
            <a:r>
              <a:rPr lang="pt-BR" sz="6000" b="1" i="1" dirty="0" err="1"/>
              <a:t>master</a:t>
            </a:r>
            <a:r>
              <a:rPr lang="pt-BR" sz="6000" b="1" i="1" dirty="0"/>
              <a:t> </a:t>
            </a:r>
            <a:endParaRPr lang="pt-BR" sz="6000" dirty="0"/>
          </a:p>
        </p:txBody>
      </p:sp>
    </p:spTree>
    <p:extLst>
      <p:ext uri="{BB962C8B-B14F-4D97-AF65-F5344CB8AC3E}">
        <p14:creationId xmlns:p14="http://schemas.microsoft.com/office/powerpoint/2010/main" val="2468561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2250478" y="3091014"/>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779328" y="3429000"/>
            <a:ext cx="1787237" cy="1922640"/>
          </a:xfrm>
          <a:prstGeom prst="rect">
            <a:avLst/>
          </a:prstGeom>
        </p:spPr>
      </p:pic>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flipH="1">
            <a:off x="4412673" y="4473447"/>
            <a:ext cx="30895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938992"/>
          </a:xfrm>
          <a:prstGeom prst="rect">
            <a:avLst/>
          </a:prstGeom>
          <a:noFill/>
        </p:spPr>
        <p:txBody>
          <a:bodyPr wrap="square" rtlCol="0">
            <a:spAutoFit/>
          </a:bodyPr>
          <a:lstStyle/>
          <a:p>
            <a:pPr marL="857250" indent="-857250">
              <a:buBlip>
                <a:blip r:embed="rId5"/>
              </a:buBlip>
            </a:pPr>
            <a:r>
              <a:rPr lang="pt-BR" sz="6000" dirty="0"/>
              <a:t>Primeiro ela faz um </a:t>
            </a:r>
            <a:r>
              <a:rPr lang="pt-BR" sz="6000" b="1" i="1" dirty="0" err="1"/>
              <a:t>git</a:t>
            </a:r>
            <a:r>
              <a:rPr lang="pt-BR" sz="6000" b="1" i="1" dirty="0"/>
              <a:t> </a:t>
            </a:r>
            <a:r>
              <a:rPr lang="pt-BR" sz="6000" b="1" i="1" dirty="0" err="1"/>
              <a:t>pull</a:t>
            </a:r>
            <a:r>
              <a:rPr lang="pt-BR" sz="6000" b="1" i="1" dirty="0"/>
              <a:t>, </a:t>
            </a:r>
            <a:r>
              <a:rPr lang="pt-BR" sz="6000" dirty="0"/>
              <a:t>de uma </a:t>
            </a:r>
            <a:r>
              <a:rPr lang="pt-BR" sz="6000" b="1" i="1" dirty="0"/>
              <a:t>build </a:t>
            </a:r>
            <a:r>
              <a:rPr lang="pt-BR" sz="6000" dirty="0"/>
              <a:t>que ela </a:t>
            </a:r>
            <a:r>
              <a:rPr lang="pt-BR" sz="6000" b="1" i="1" dirty="0"/>
              <a:t>sabe </a:t>
            </a:r>
            <a:r>
              <a:rPr lang="pt-BR" sz="6000" dirty="0"/>
              <a:t>está ok</a:t>
            </a:r>
          </a:p>
        </p:txBody>
      </p:sp>
      <p:sp>
        <p:nvSpPr>
          <p:cNvPr id="4" name="TextBox 3">
            <a:extLst>
              <a:ext uri="{FF2B5EF4-FFF2-40B4-BE49-F238E27FC236}">
                <a16:creationId xmlns:a16="http://schemas.microsoft.com/office/drawing/2014/main" id="{BCD98279-1234-5F45-A7C2-6B4D2891E33E}"/>
              </a:ext>
            </a:extLst>
          </p:cNvPr>
          <p:cNvSpPr txBox="1"/>
          <p:nvPr/>
        </p:nvSpPr>
        <p:spPr>
          <a:xfrm>
            <a:off x="5340928" y="3805545"/>
            <a:ext cx="2161309" cy="584775"/>
          </a:xfrm>
          <a:prstGeom prst="rect">
            <a:avLst/>
          </a:prstGeom>
          <a:noFill/>
        </p:spPr>
        <p:txBody>
          <a:bodyPr wrap="square" rtlCol="0">
            <a:spAutoFit/>
          </a:bodyPr>
          <a:lstStyle/>
          <a:p>
            <a:r>
              <a:rPr lang="pt-BR" sz="3200" dirty="0" err="1"/>
              <a:t>git</a:t>
            </a:r>
            <a:r>
              <a:rPr lang="pt-BR" sz="3200" dirty="0"/>
              <a:t> </a:t>
            </a:r>
            <a:r>
              <a:rPr lang="pt-BR" sz="3200" dirty="0" err="1"/>
              <a:t>pull</a:t>
            </a:r>
            <a:endParaRPr lang="pt-BR" sz="3200" dirty="0"/>
          </a:p>
        </p:txBody>
      </p:sp>
    </p:spTree>
    <p:extLst>
      <p:ext uri="{BB962C8B-B14F-4D97-AF65-F5344CB8AC3E}">
        <p14:creationId xmlns:p14="http://schemas.microsoft.com/office/powerpoint/2010/main" val="2826070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1232169" y="3044306"/>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779328" y="3429000"/>
            <a:ext cx="1787237" cy="1922640"/>
          </a:xfrm>
          <a:prstGeom prst="rect">
            <a:avLst/>
          </a:prstGeom>
        </p:spPr>
      </p:pic>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938992"/>
          </a:xfrm>
          <a:prstGeom prst="rect">
            <a:avLst/>
          </a:prstGeom>
          <a:noFill/>
        </p:spPr>
        <p:txBody>
          <a:bodyPr wrap="square" rtlCol="0">
            <a:spAutoFit/>
          </a:bodyPr>
          <a:lstStyle/>
          <a:p>
            <a:pPr marL="857250" indent="-857250">
              <a:buBlip>
                <a:blip r:embed="rId5"/>
              </a:buBlip>
            </a:pPr>
            <a:r>
              <a:rPr lang="pt-BR" sz="6000" dirty="0"/>
              <a:t>Ela resolve os conflitos </a:t>
            </a:r>
            <a:r>
              <a:rPr lang="pt-BR" sz="6000" b="1" i="1" dirty="0"/>
              <a:t>localmente</a:t>
            </a:r>
            <a:r>
              <a:rPr lang="pt-BR" sz="6000" dirty="0"/>
              <a:t>, e em seguida </a:t>
            </a:r>
            <a:r>
              <a:rPr lang="pt-BR" sz="6000" b="1" i="1" dirty="0"/>
              <a:t>faz a build!</a:t>
            </a:r>
            <a:endParaRPr lang="pt-BR" sz="6000" dirty="0"/>
          </a:p>
        </p:txBody>
      </p:sp>
      <p:pic>
        <p:nvPicPr>
          <p:cNvPr id="18434" name="Picture 2" descr="Using E.Q. to Resolve Conflicts | Mayr's Organizational Management">
            <a:extLst>
              <a:ext uri="{FF2B5EF4-FFF2-40B4-BE49-F238E27FC236}">
                <a16:creationId xmlns:a16="http://schemas.microsoft.com/office/drawing/2014/main" id="{3B31B18D-316A-D24D-A97C-63AFC55F5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018" y="3044306"/>
            <a:ext cx="3454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224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1294515" y="3646979"/>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841673" y="3839326"/>
            <a:ext cx="1787237" cy="1922640"/>
          </a:xfrm>
          <a:prstGeom prst="rect">
            <a:avLst/>
          </a:prstGeom>
        </p:spPr>
      </p:pic>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2862322"/>
          </a:xfrm>
          <a:prstGeom prst="rect">
            <a:avLst/>
          </a:prstGeom>
          <a:noFill/>
        </p:spPr>
        <p:txBody>
          <a:bodyPr wrap="square" rtlCol="0">
            <a:spAutoFit/>
          </a:bodyPr>
          <a:lstStyle/>
          <a:p>
            <a:pPr marL="857250" indent="-857250">
              <a:buBlip>
                <a:blip r:embed="rId5"/>
              </a:buBlip>
            </a:pPr>
            <a:r>
              <a:rPr lang="pt-BR" sz="6000" dirty="0"/>
              <a:t>Finalmente ela faz um </a:t>
            </a:r>
            <a:r>
              <a:rPr lang="pt-BR" sz="6000" b="1" i="1" dirty="0" err="1"/>
              <a:t>git</a:t>
            </a:r>
            <a:r>
              <a:rPr lang="pt-BR" sz="6000" b="1" i="1" dirty="0"/>
              <a:t> </a:t>
            </a:r>
            <a:r>
              <a:rPr lang="pt-BR" sz="6000" b="1" i="1" dirty="0" err="1"/>
              <a:t>commit</a:t>
            </a:r>
            <a:r>
              <a:rPr lang="pt-BR" sz="6000" b="1" i="1" dirty="0"/>
              <a:t> </a:t>
            </a:r>
            <a:r>
              <a:rPr lang="pt-BR" sz="6000" dirty="0"/>
              <a:t>e </a:t>
            </a:r>
            <a:r>
              <a:rPr lang="pt-BR" sz="6000" b="1" i="1" dirty="0" err="1"/>
              <a:t>git</a:t>
            </a:r>
            <a:r>
              <a:rPr lang="pt-BR" sz="6000" b="1" i="1" dirty="0"/>
              <a:t> </a:t>
            </a:r>
            <a:r>
              <a:rPr lang="pt-BR" sz="6000" b="1" i="1" dirty="0" err="1"/>
              <a:t>push</a:t>
            </a:r>
            <a:r>
              <a:rPr lang="pt-BR" sz="6000" dirty="0"/>
              <a:t>. Ela sabe que a </a:t>
            </a:r>
            <a:r>
              <a:rPr lang="pt-BR" sz="6000" b="1" i="1" dirty="0"/>
              <a:t>build </a:t>
            </a:r>
            <a:r>
              <a:rPr lang="pt-BR" sz="6000" dirty="0"/>
              <a:t>esta OK e que irá passar no Servidor CI</a:t>
            </a:r>
          </a:p>
        </p:txBody>
      </p:sp>
      <p:cxnSp>
        <p:nvCxnSpPr>
          <p:cNvPr id="6" name="Straight Arrow Connector 5">
            <a:extLst>
              <a:ext uri="{FF2B5EF4-FFF2-40B4-BE49-F238E27FC236}">
                <a16:creationId xmlns:a16="http://schemas.microsoft.com/office/drawing/2014/main" id="{90F8C1ED-36AF-A041-BE16-0E942B63060F}"/>
              </a:ext>
            </a:extLst>
          </p:cNvPr>
          <p:cNvCxnSpPr>
            <a:cxnSpLocks/>
          </p:cNvCxnSpPr>
          <p:nvPr/>
        </p:nvCxnSpPr>
        <p:spPr>
          <a:xfrm>
            <a:off x="3456710" y="5013774"/>
            <a:ext cx="38584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7EBE9F-B7FF-EF43-8870-BE2AE627E618}"/>
              </a:ext>
            </a:extLst>
          </p:cNvPr>
          <p:cNvSpPr txBox="1"/>
          <p:nvPr/>
        </p:nvSpPr>
        <p:spPr>
          <a:xfrm>
            <a:off x="4821382" y="4215871"/>
            <a:ext cx="2161309" cy="584775"/>
          </a:xfrm>
          <a:prstGeom prst="rect">
            <a:avLst/>
          </a:prstGeom>
          <a:noFill/>
        </p:spPr>
        <p:txBody>
          <a:bodyPr wrap="square" rtlCol="0">
            <a:spAutoFit/>
          </a:bodyPr>
          <a:lstStyle/>
          <a:p>
            <a:r>
              <a:rPr lang="pt-BR" sz="3200" dirty="0" err="1"/>
              <a:t>git</a:t>
            </a:r>
            <a:r>
              <a:rPr lang="pt-BR" sz="3200" dirty="0"/>
              <a:t> </a:t>
            </a:r>
            <a:r>
              <a:rPr lang="pt-BR" sz="3200" dirty="0" err="1"/>
              <a:t>push</a:t>
            </a:r>
            <a:endParaRPr lang="pt-BR" sz="3200" dirty="0"/>
          </a:p>
        </p:txBody>
      </p:sp>
    </p:spTree>
    <p:extLst>
      <p:ext uri="{BB962C8B-B14F-4D97-AF65-F5344CB8AC3E}">
        <p14:creationId xmlns:p14="http://schemas.microsoft.com/office/powerpoint/2010/main" val="2068541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671060" y="3672859"/>
            <a:ext cx="2162195" cy="23073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938992"/>
          </a:xfrm>
          <a:prstGeom prst="rect">
            <a:avLst/>
          </a:prstGeom>
          <a:noFill/>
        </p:spPr>
        <p:txBody>
          <a:bodyPr wrap="square" rtlCol="0">
            <a:spAutoFit/>
          </a:bodyPr>
          <a:lstStyle/>
          <a:p>
            <a:pPr marL="857250" indent="-857250">
              <a:buBlip>
                <a:blip r:embed="rId4"/>
              </a:buBlip>
            </a:pPr>
            <a:r>
              <a:rPr lang="pt-BR" sz="6000" dirty="0"/>
              <a:t>Sem surpresas, ela vê que a </a:t>
            </a:r>
            <a:r>
              <a:rPr lang="pt-BR" sz="6000" b="1" i="1" dirty="0"/>
              <a:t>build passou</a:t>
            </a:r>
            <a:endParaRPr lang="pt-BR" sz="6000" dirty="0"/>
          </a:p>
        </p:txBody>
      </p:sp>
      <p:pic>
        <p:nvPicPr>
          <p:cNvPr id="2" name="Picture 1">
            <a:extLst>
              <a:ext uri="{FF2B5EF4-FFF2-40B4-BE49-F238E27FC236}">
                <a16:creationId xmlns:a16="http://schemas.microsoft.com/office/drawing/2014/main" id="{00C69901-5B9D-4542-A84F-AC3C302AEE84}"/>
              </a:ext>
            </a:extLst>
          </p:cNvPr>
          <p:cNvPicPr>
            <a:picLocks noChangeAspect="1"/>
          </p:cNvPicPr>
          <p:nvPr/>
        </p:nvPicPr>
        <p:blipFill>
          <a:blip r:embed="rId5"/>
          <a:stretch>
            <a:fillRect/>
          </a:stretch>
        </p:blipFill>
        <p:spPr>
          <a:xfrm>
            <a:off x="6460168" y="2378150"/>
            <a:ext cx="5460280" cy="1487055"/>
          </a:xfrm>
          <a:prstGeom prst="rect">
            <a:avLst/>
          </a:prstGeom>
        </p:spPr>
      </p:pic>
      <p:pic>
        <p:nvPicPr>
          <p:cNvPr id="10" name="Picture 9">
            <a:extLst>
              <a:ext uri="{FF2B5EF4-FFF2-40B4-BE49-F238E27FC236}">
                <a16:creationId xmlns:a16="http://schemas.microsoft.com/office/drawing/2014/main" id="{4F51EDF3-E008-2745-AECD-4727750995E3}"/>
              </a:ext>
            </a:extLst>
          </p:cNvPr>
          <p:cNvPicPr>
            <a:picLocks noChangeAspect="1"/>
          </p:cNvPicPr>
          <p:nvPr/>
        </p:nvPicPr>
        <p:blipFill rotWithShape="1">
          <a:blip r:embed="rId6"/>
          <a:srcRect l="41388" t="22779" r="42031" b="63668"/>
          <a:stretch/>
        </p:blipFill>
        <p:spPr>
          <a:xfrm>
            <a:off x="4672931" y="4057552"/>
            <a:ext cx="1787237" cy="1922640"/>
          </a:xfrm>
          <a:prstGeom prst="rect">
            <a:avLst/>
          </a:prstGeom>
        </p:spPr>
      </p:pic>
      <p:cxnSp>
        <p:nvCxnSpPr>
          <p:cNvPr id="12" name="Straight Arrow Connector 11">
            <a:extLst>
              <a:ext uri="{FF2B5EF4-FFF2-40B4-BE49-F238E27FC236}">
                <a16:creationId xmlns:a16="http://schemas.microsoft.com/office/drawing/2014/main" id="{63D8D16C-F72D-5C4C-9715-5B5B6594C7C5}"/>
              </a:ext>
            </a:extLst>
          </p:cNvPr>
          <p:cNvCxnSpPr>
            <a:cxnSpLocks/>
          </p:cNvCxnSpPr>
          <p:nvPr/>
        </p:nvCxnSpPr>
        <p:spPr>
          <a:xfrm>
            <a:off x="2833255" y="5096902"/>
            <a:ext cx="1489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B75B3A-92B5-B44F-8728-4C8D25274533}"/>
              </a:ext>
            </a:extLst>
          </p:cNvPr>
          <p:cNvCxnSpPr>
            <a:cxnSpLocks/>
          </p:cNvCxnSpPr>
          <p:nvPr/>
        </p:nvCxnSpPr>
        <p:spPr>
          <a:xfrm flipV="1">
            <a:off x="7058892" y="4057552"/>
            <a:ext cx="1607126" cy="1039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eadaches - Meme Template and Creator">
            <a:extLst>
              <a:ext uri="{FF2B5EF4-FFF2-40B4-BE49-F238E27FC236}">
                <a16:creationId xmlns:a16="http://schemas.microsoft.com/office/drawing/2014/main" id="{00C48B81-F8E2-1E4B-8CEB-B9AF8F8CC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6586" y="1579981"/>
            <a:ext cx="4221088" cy="51907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2192000" cy="2862322"/>
          </a:xfrm>
          <a:prstGeom prst="rect">
            <a:avLst/>
          </a:prstGeom>
          <a:noFill/>
        </p:spPr>
        <p:txBody>
          <a:bodyPr wrap="square" rtlCol="0">
            <a:spAutoFit/>
          </a:bodyPr>
          <a:lstStyle/>
          <a:p>
            <a:pPr marL="857250" indent="-857250">
              <a:buBlip>
                <a:blip r:embed="rId4"/>
              </a:buBlip>
            </a:pPr>
            <a:r>
              <a:rPr lang="pt-BR" sz="6000" dirty="0"/>
              <a:t>Mesmo que o software esteja pronto, esse </a:t>
            </a:r>
            <a:r>
              <a:rPr lang="pt-BR" sz="6000" dirty="0">
                <a:solidFill>
                  <a:srgbClr val="0070C0"/>
                </a:solidFill>
              </a:rPr>
              <a:t>processo não é simples!</a:t>
            </a:r>
          </a:p>
        </p:txBody>
      </p:sp>
      <p:sp>
        <p:nvSpPr>
          <p:cNvPr id="3" name="Rectangle 2">
            <a:extLst>
              <a:ext uri="{FF2B5EF4-FFF2-40B4-BE49-F238E27FC236}">
                <a16:creationId xmlns:a16="http://schemas.microsoft.com/office/drawing/2014/main" id="{E0E0DAE6-3271-3A4D-94FD-A37D3D0C5675}"/>
              </a:ext>
            </a:extLst>
          </p:cNvPr>
          <p:cNvSpPr/>
          <p:nvPr/>
        </p:nvSpPr>
        <p:spPr>
          <a:xfrm>
            <a:off x="5316279" y="1850065"/>
            <a:ext cx="3083442" cy="616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extBox 1">
            <a:extLst>
              <a:ext uri="{FF2B5EF4-FFF2-40B4-BE49-F238E27FC236}">
                <a16:creationId xmlns:a16="http://schemas.microsoft.com/office/drawing/2014/main" id="{8D3F45BA-B00F-684A-95A0-D30D0684CEB8}"/>
              </a:ext>
            </a:extLst>
          </p:cNvPr>
          <p:cNvSpPr txBox="1"/>
          <p:nvPr/>
        </p:nvSpPr>
        <p:spPr>
          <a:xfrm>
            <a:off x="5077065" y="2066986"/>
            <a:ext cx="3700130" cy="523220"/>
          </a:xfrm>
          <a:prstGeom prst="rect">
            <a:avLst/>
          </a:prstGeom>
          <a:noFill/>
        </p:spPr>
        <p:txBody>
          <a:bodyPr wrap="square" rtlCol="0">
            <a:spAutoFit/>
          </a:bodyPr>
          <a:lstStyle/>
          <a:p>
            <a:r>
              <a:rPr lang="pt-BR" sz="2800" b="1" dirty="0"/>
              <a:t>Tipos de Dor de Cabeça</a:t>
            </a:r>
          </a:p>
        </p:txBody>
      </p:sp>
      <p:sp>
        <p:nvSpPr>
          <p:cNvPr id="8" name="TextBox 7">
            <a:extLst>
              <a:ext uri="{FF2B5EF4-FFF2-40B4-BE49-F238E27FC236}">
                <a16:creationId xmlns:a16="http://schemas.microsoft.com/office/drawing/2014/main" id="{CBE4A3B2-6B68-0E49-9E08-AE86E5F719A5}"/>
              </a:ext>
            </a:extLst>
          </p:cNvPr>
          <p:cNvSpPr txBox="1"/>
          <p:nvPr/>
        </p:nvSpPr>
        <p:spPr>
          <a:xfrm>
            <a:off x="4995549" y="2655001"/>
            <a:ext cx="3700130" cy="523220"/>
          </a:xfrm>
          <a:prstGeom prst="rect">
            <a:avLst/>
          </a:prstGeom>
          <a:noFill/>
        </p:spPr>
        <p:txBody>
          <a:bodyPr wrap="square" rtlCol="0">
            <a:spAutoFit/>
          </a:bodyPr>
          <a:lstStyle/>
          <a:p>
            <a:r>
              <a:rPr lang="pt-BR" sz="2800" b="1" dirty="0"/>
              <a:t>Estresse</a:t>
            </a:r>
          </a:p>
        </p:txBody>
      </p:sp>
      <p:sp>
        <p:nvSpPr>
          <p:cNvPr id="9" name="TextBox 8">
            <a:extLst>
              <a:ext uri="{FF2B5EF4-FFF2-40B4-BE49-F238E27FC236}">
                <a16:creationId xmlns:a16="http://schemas.microsoft.com/office/drawing/2014/main" id="{4BAF94DB-22B0-DC41-9F0E-9003CA053592}"/>
              </a:ext>
            </a:extLst>
          </p:cNvPr>
          <p:cNvSpPr txBox="1"/>
          <p:nvPr/>
        </p:nvSpPr>
        <p:spPr>
          <a:xfrm>
            <a:off x="7366572" y="2655001"/>
            <a:ext cx="3700130" cy="523220"/>
          </a:xfrm>
          <a:prstGeom prst="rect">
            <a:avLst/>
          </a:prstGeom>
          <a:noFill/>
        </p:spPr>
        <p:txBody>
          <a:bodyPr wrap="square" rtlCol="0">
            <a:spAutoFit/>
          </a:bodyPr>
          <a:lstStyle/>
          <a:p>
            <a:r>
              <a:rPr lang="pt-BR" sz="2800" b="1" dirty="0"/>
              <a:t>Ansiedade</a:t>
            </a:r>
          </a:p>
        </p:txBody>
      </p:sp>
      <p:sp>
        <p:nvSpPr>
          <p:cNvPr id="10" name="TextBox 9">
            <a:extLst>
              <a:ext uri="{FF2B5EF4-FFF2-40B4-BE49-F238E27FC236}">
                <a16:creationId xmlns:a16="http://schemas.microsoft.com/office/drawing/2014/main" id="{AF06FD9B-0D78-DE49-88F8-D65875A9ED99}"/>
              </a:ext>
            </a:extLst>
          </p:cNvPr>
          <p:cNvSpPr txBox="1"/>
          <p:nvPr/>
        </p:nvSpPr>
        <p:spPr>
          <a:xfrm>
            <a:off x="4816586" y="4754799"/>
            <a:ext cx="2009516" cy="523220"/>
          </a:xfrm>
          <a:prstGeom prst="rect">
            <a:avLst/>
          </a:prstGeom>
          <a:noFill/>
        </p:spPr>
        <p:txBody>
          <a:bodyPr wrap="square" rtlCol="0">
            <a:spAutoFit/>
          </a:bodyPr>
          <a:lstStyle/>
          <a:p>
            <a:r>
              <a:rPr lang="pt-BR" sz="2800" b="1" dirty="0"/>
              <a:t>Enxaqueca</a:t>
            </a:r>
          </a:p>
        </p:txBody>
      </p:sp>
      <p:sp>
        <p:nvSpPr>
          <p:cNvPr id="11" name="TextBox 10">
            <a:extLst>
              <a:ext uri="{FF2B5EF4-FFF2-40B4-BE49-F238E27FC236}">
                <a16:creationId xmlns:a16="http://schemas.microsoft.com/office/drawing/2014/main" id="{AE08CF9A-3D71-6A49-B014-2CE54B51E5D4}"/>
              </a:ext>
            </a:extLst>
          </p:cNvPr>
          <p:cNvSpPr txBox="1"/>
          <p:nvPr/>
        </p:nvSpPr>
        <p:spPr>
          <a:xfrm>
            <a:off x="7129186" y="4750538"/>
            <a:ext cx="4630264" cy="523220"/>
          </a:xfrm>
          <a:prstGeom prst="rect">
            <a:avLst/>
          </a:prstGeom>
          <a:noFill/>
        </p:spPr>
        <p:txBody>
          <a:bodyPr wrap="square" lIns="91440" tIns="45720" rIns="91440" bIns="45720" rtlCol="0" anchor="t">
            <a:spAutoFit/>
          </a:bodyPr>
          <a:lstStyle/>
          <a:p>
            <a:r>
              <a:rPr lang="pt-BR" sz="2800" b="1" dirty="0"/>
              <a:t>Fazer o </a:t>
            </a:r>
            <a:r>
              <a:rPr lang="pt-BR" sz="2800" b="1" i="1"/>
              <a:t>deploy na sexta feira</a:t>
            </a:r>
            <a:endParaRPr lang="pt-BR" sz="2800" b="1" i="1" dirty="0"/>
          </a:p>
        </p:txBody>
      </p:sp>
    </p:spTree>
    <p:extLst>
      <p:ext uri="{BB962C8B-B14F-4D97-AF65-F5344CB8AC3E}">
        <p14:creationId xmlns:p14="http://schemas.microsoft.com/office/powerpoint/2010/main" val="571658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5632311"/>
          </a:xfrm>
          <a:prstGeom prst="rect">
            <a:avLst/>
          </a:prstGeom>
          <a:noFill/>
        </p:spPr>
        <p:txBody>
          <a:bodyPr wrap="square" rtlCol="0">
            <a:spAutoFit/>
          </a:bodyPr>
          <a:lstStyle/>
          <a:p>
            <a:pPr marL="857250" indent="-857250">
              <a:buBlip>
                <a:blip r:embed="rId3"/>
              </a:buBlip>
            </a:pPr>
            <a:r>
              <a:rPr lang="pt-BR" sz="6000" dirty="0"/>
              <a:t>Qual foi o ganho real? O que realmente está aprimorado?</a:t>
            </a:r>
          </a:p>
          <a:p>
            <a:pPr marL="1314450" lvl="1" indent="-857250">
              <a:buBlip>
                <a:blip r:embed="rId3"/>
              </a:buBlip>
            </a:pPr>
            <a:r>
              <a:rPr lang="pt-BR" sz="6000" dirty="0"/>
              <a:t>A comunicação!</a:t>
            </a:r>
          </a:p>
          <a:p>
            <a:pPr marL="1314450" lvl="1" indent="-857250">
              <a:buBlip>
                <a:blip r:embed="rId3"/>
              </a:buBlip>
            </a:pPr>
            <a:r>
              <a:rPr lang="pt-BR" sz="6000" dirty="0"/>
              <a:t>Todos sabem que o repositório central </a:t>
            </a:r>
            <a:r>
              <a:rPr lang="pt-BR" sz="6000" b="1" i="1" dirty="0"/>
              <a:t>possui uma build que funciona</a:t>
            </a:r>
          </a:p>
        </p:txBody>
      </p:sp>
      <p:pic>
        <p:nvPicPr>
          <p:cNvPr id="9" name="Picture 8">
            <a:extLst>
              <a:ext uri="{FF2B5EF4-FFF2-40B4-BE49-F238E27FC236}">
                <a16:creationId xmlns:a16="http://schemas.microsoft.com/office/drawing/2014/main" id="{A801951B-6DE3-D246-A160-D06DD9156430}"/>
              </a:ext>
            </a:extLst>
          </p:cNvPr>
          <p:cNvPicPr>
            <a:picLocks noChangeAspect="1"/>
          </p:cNvPicPr>
          <p:nvPr/>
        </p:nvPicPr>
        <p:blipFill>
          <a:blip r:embed="rId4"/>
          <a:stretch>
            <a:fillRect/>
          </a:stretch>
        </p:blipFill>
        <p:spPr>
          <a:xfrm>
            <a:off x="5111532" y="4822246"/>
            <a:ext cx="5460280" cy="1487055"/>
          </a:xfrm>
          <a:prstGeom prst="rect">
            <a:avLst/>
          </a:prstGeom>
        </p:spPr>
      </p:pic>
    </p:spTree>
    <p:extLst>
      <p:ext uri="{BB962C8B-B14F-4D97-AF65-F5344CB8AC3E}">
        <p14:creationId xmlns:p14="http://schemas.microsoft.com/office/powerpoint/2010/main" val="232938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4708981"/>
          </a:xfrm>
          <a:prstGeom prst="rect">
            <a:avLst/>
          </a:prstGeom>
          <a:noFill/>
        </p:spPr>
        <p:txBody>
          <a:bodyPr wrap="square" rtlCol="0">
            <a:spAutoFit/>
          </a:bodyPr>
          <a:lstStyle/>
          <a:p>
            <a:pPr marL="857250" indent="-857250">
              <a:buBlip>
                <a:blip r:embed="rId3"/>
              </a:buBlip>
            </a:pPr>
            <a:r>
              <a:rPr lang="pt-BR" sz="6000" dirty="0"/>
              <a:t>Se a aplicação for </a:t>
            </a:r>
            <a:r>
              <a:rPr lang="pt-BR" sz="6000" b="1" i="1" dirty="0"/>
              <a:t>open-</a:t>
            </a:r>
            <a:r>
              <a:rPr lang="pt-BR" sz="6000" b="1" i="1" dirty="0" err="1"/>
              <a:t>source</a:t>
            </a:r>
            <a:r>
              <a:rPr lang="pt-BR" sz="6000" b="1" i="1" dirty="0"/>
              <a:t> </a:t>
            </a:r>
            <a:r>
              <a:rPr lang="pt-BR" sz="6000" dirty="0"/>
              <a:t>e o README contiver a </a:t>
            </a:r>
            <a:r>
              <a:rPr lang="pt-BR" sz="6000" b="1" i="1" dirty="0" err="1"/>
              <a:t>badge</a:t>
            </a:r>
            <a:r>
              <a:rPr lang="pt-BR" sz="6000" b="1" i="1" dirty="0"/>
              <a:t>,</a:t>
            </a:r>
            <a:r>
              <a:rPr lang="pt-BR" sz="6000" dirty="0"/>
              <a:t> qualquer um que acessar o repositório, saberá que aquela </a:t>
            </a:r>
            <a:r>
              <a:rPr lang="pt-BR" sz="6000" b="1" i="1" dirty="0"/>
              <a:t>build está passando</a:t>
            </a:r>
          </a:p>
        </p:txBody>
      </p:sp>
      <p:pic>
        <p:nvPicPr>
          <p:cNvPr id="9" name="Picture 8">
            <a:extLst>
              <a:ext uri="{FF2B5EF4-FFF2-40B4-BE49-F238E27FC236}">
                <a16:creationId xmlns:a16="http://schemas.microsoft.com/office/drawing/2014/main" id="{A801951B-6DE3-D246-A160-D06DD9156430}"/>
              </a:ext>
            </a:extLst>
          </p:cNvPr>
          <p:cNvPicPr>
            <a:picLocks noChangeAspect="1"/>
          </p:cNvPicPr>
          <p:nvPr/>
        </p:nvPicPr>
        <p:blipFill>
          <a:blip r:embed="rId4"/>
          <a:stretch>
            <a:fillRect/>
          </a:stretch>
        </p:blipFill>
        <p:spPr>
          <a:xfrm>
            <a:off x="3365860" y="4801464"/>
            <a:ext cx="5460280" cy="1487055"/>
          </a:xfrm>
          <a:prstGeom prst="rect">
            <a:avLst/>
          </a:prstGeom>
        </p:spPr>
      </p:pic>
    </p:spTree>
    <p:extLst>
      <p:ext uri="{BB962C8B-B14F-4D97-AF65-F5344CB8AC3E}">
        <p14:creationId xmlns:p14="http://schemas.microsoft.com/office/powerpoint/2010/main" val="2868151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483067" y="135254"/>
            <a:ext cx="8979662" cy="830997"/>
          </a:xfrm>
          <a:prstGeom prst="rect">
            <a:avLst/>
          </a:prstGeom>
          <a:noFill/>
        </p:spPr>
        <p:txBody>
          <a:bodyPr wrap="square" lIns="91440" tIns="45720" rIns="91440" bIns="45720" rtlCol="0" anchor="t">
            <a:spAutoFit/>
          </a:bodyPr>
          <a:lstStyle/>
          <a:p>
            <a:pPr marL="857250" indent="-857250">
              <a:buBlip>
                <a:blip r:embed="rId3"/>
              </a:buBlip>
            </a:pPr>
            <a:r>
              <a:rPr lang="pt-BR" sz="4800" dirty="0"/>
              <a:t>Configurando o GitHub </a:t>
            </a:r>
            <a:r>
              <a:rPr lang="pt-BR" sz="4800" dirty="0" err="1"/>
              <a:t>Actions</a:t>
            </a:r>
            <a:endParaRPr lang="pt-BR" sz="4800" dirty="0" err="1">
              <a:cs typeface="Calibri"/>
            </a:endParaRPr>
          </a:p>
        </p:txBody>
      </p:sp>
      <p:pic>
        <p:nvPicPr>
          <p:cNvPr id="4" name="Picture 3">
            <a:extLst>
              <a:ext uri="{FF2B5EF4-FFF2-40B4-BE49-F238E27FC236}">
                <a16:creationId xmlns:a16="http://schemas.microsoft.com/office/drawing/2014/main" id="{6E076003-FD61-405D-9CD8-FEBEF238A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750" y="1423987"/>
            <a:ext cx="7810500" cy="4010025"/>
          </a:xfrm>
          <a:prstGeom prst="rect">
            <a:avLst/>
          </a:prstGeom>
        </p:spPr>
      </p:pic>
    </p:spTree>
    <p:extLst>
      <p:ext uri="{BB962C8B-B14F-4D97-AF65-F5344CB8AC3E}">
        <p14:creationId xmlns:p14="http://schemas.microsoft.com/office/powerpoint/2010/main" val="3080841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1634412"/>
            <a:ext cx="12011891" cy="2585323"/>
          </a:xfrm>
          <a:prstGeom prst="rect">
            <a:avLst/>
          </a:prstGeom>
          <a:noFill/>
        </p:spPr>
        <p:txBody>
          <a:bodyPr wrap="square" rtlCol="0">
            <a:spAutoFit/>
          </a:bodyPr>
          <a:lstStyle/>
          <a:p>
            <a:pPr marL="857250" indent="-857250">
              <a:buBlip>
                <a:blip r:embed="rId3"/>
              </a:buBlip>
            </a:pPr>
            <a:r>
              <a:rPr lang="pt-BR" sz="9600" b="1" i="1" dirty="0"/>
              <a:t>Deployment</a:t>
            </a:r>
            <a:r>
              <a:rPr lang="pt-BR" sz="9600" dirty="0"/>
              <a:t> Contínuo</a:t>
            </a:r>
          </a:p>
          <a:p>
            <a:pPr lvl="1"/>
            <a:endParaRPr lang="pt-BR" sz="6600" dirty="0"/>
          </a:p>
        </p:txBody>
      </p:sp>
    </p:spTree>
    <p:extLst>
      <p:ext uri="{BB962C8B-B14F-4D97-AF65-F5344CB8AC3E}">
        <p14:creationId xmlns:p14="http://schemas.microsoft.com/office/powerpoint/2010/main" val="2559697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938992"/>
          </a:xfrm>
          <a:prstGeom prst="rect">
            <a:avLst/>
          </a:prstGeom>
          <a:noFill/>
        </p:spPr>
        <p:txBody>
          <a:bodyPr wrap="square" rtlCol="0">
            <a:spAutoFit/>
          </a:bodyPr>
          <a:lstStyle/>
          <a:p>
            <a:pPr marL="857250" indent="-857250">
              <a:buBlip>
                <a:blip r:embed="rId3"/>
              </a:buBlip>
            </a:pPr>
            <a:r>
              <a:rPr lang="pt-BR" sz="6000" dirty="0"/>
              <a:t>Com CI, sempre temos código funcionando na </a:t>
            </a:r>
            <a:r>
              <a:rPr lang="pt-BR" sz="6000" b="1" i="1" dirty="0">
                <a:solidFill>
                  <a:srgbClr val="0070C0"/>
                </a:solidFill>
              </a:rPr>
              <a:t>master.</a:t>
            </a:r>
          </a:p>
        </p:txBody>
      </p:sp>
      <p:sp>
        <p:nvSpPr>
          <p:cNvPr id="2" name="Rectangle 1">
            <a:extLst>
              <a:ext uri="{FF2B5EF4-FFF2-40B4-BE49-F238E27FC236}">
                <a16:creationId xmlns:a16="http://schemas.microsoft.com/office/drawing/2014/main" id="{B18A78A7-39BB-1243-B9B8-F42BA68964AE}"/>
              </a:ext>
            </a:extLst>
          </p:cNvPr>
          <p:cNvSpPr/>
          <p:nvPr/>
        </p:nvSpPr>
        <p:spPr>
          <a:xfrm>
            <a:off x="1014984" y="230579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Funcionando Localmente</a:t>
            </a:r>
          </a:p>
        </p:txBody>
      </p:sp>
      <p:sp>
        <p:nvSpPr>
          <p:cNvPr id="6" name="Rectangle 5">
            <a:extLst>
              <a:ext uri="{FF2B5EF4-FFF2-40B4-BE49-F238E27FC236}">
                <a16:creationId xmlns:a16="http://schemas.microsoft.com/office/drawing/2014/main" id="{E4F7CD07-E542-9D40-B783-56026034CEAD}"/>
              </a:ext>
            </a:extLst>
          </p:cNvPr>
          <p:cNvSpPr/>
          <p:nvPr/>
        </p:nvSpPr>
        <p:spPr>
          <a:xfrm>
            <a:off x="6096000" y="373030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Faz o </a:t>
            </a:r>
            <a:r>
              <a:rPr lang="pt-BR" sz="4400" b="1" i="1" dirty="0" err="1">
                <a:solidFill>
                  <a:srgbClr val="0070C0"/>
                </a:solidFill>
                <a:latin typeface="Segoe UI" panose="020B0502040204020203" pitchFamily="34" charset="0"/>
                <a:cs typeface="Segoe UI" panose="020B0502040204020203" pitchFamily="34" charset="0"/>
              </a:rPr>
              <a:t>push</a:t>
            </a:r>
            <a:r>
              <a:rPr lang="pt-BR" sz="4400" dirty="0">
                <a:latin typeface="Segoe UI" panose="020B0502040204020203" pitchFamily="34" charset="0"/>
                <a:cs typeface="Segoe UI" panose="020B0502040204020203" pitchFamily="34" charset="0"/>
              </a:rPr>
              <a:t> para o </a:t>
            </a:r>
            <a:r>
              <a:rPr lang="pt-BR" sz="4400" b="1" i="1" dirty="0" err="1">
                <a:solidFill>
                  <a:srgbClr val="0070C0"/>
                </a:solidFill>
                <a:latin typeface="Segoe UI" panose="020B0502040204020203" pitchFamily="34" charset="0"/>
                <a:cs typeface="Segoe UI" panose="020B0502040204020203" pitchFamily="34" charset="0"/>
              </a:rPr>
              <a:t>master</a:t>
            </a:r>
            <a:endParaRPr lang="pt-BR" sz="4400" dirty="0">
              <a:solidFill>
                <a:srgbClr val="0070C0"/>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AB4DC44-21B9-C542-B6C1-D040B3ECD1BF}"/>
              </a:ext>
            </a:extLst>
          </p:cNvPr>
          <p:cNvSpPr/>
          <p:nvPr/>
        </p:nvSpPr>
        <p:spPr>
          <a:xfrm>
            <a:off x="1014984" y="489099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Servidor CI garante a </a:t>
            </a:r>
            <a:r>
              <a:rPr lang="pt-BR" sz="4400" b="1" i="1" dirty="0">
                <a:solidFill>
                  <a:srgbClr val="0070C0"/>
                </a:solidFill>
                <a:latin typeface="Segoe UI" panose="020B0502040204020203" pitchFamily="34" charset="0"/>
                <a:cs typeface="Segoe UI" panose="020B0502040204020203" pitchFamily="34" charset="0"/>
              </a:rPr>
              <a:t>build</a:t>
            </a:r>
            <a:endParaRPr lang="pt-BR" sz="4400" dirty="0">
              <a:solidFill>
                <a:srgbClr val="0070C0"/>
              </a:solidFill>
              <a:latin typeface="Segoe UI" panose="020B0502040204020203" pitchFamily="34" charset="0"/>
              <a:cs typeface="Segoe UI" panose="020B0502040204020203" pitchFamily="34" charset="0"/>
            </a:endParaRPr>
          </a:p>
        </p:txBody>
      </p:sp>
      <p:cxnSp>
        <p:nvCxnSpPr>
          <p:cNvPr id="8" name="Straight Arrow Connector 7">
            <a:extLst>
              <a:ext uri="{FF2B5EF4-FFF2-40B4-BE49-F238E27FC236}">
                <a16:creationId xmlns:a16="http://schemas.microsoft.com/office/drawing/2014/main" id="{8E8FA7A2-1061-BC4D-AD2D-22A9DC4C7F57}"/>
              </a:ext>
            </a:extLst>
          </p:cNvPr>
          <p:cNvCxnSpPr/>
          <p:nvPr/>
        </p:nvCxnSpPr>
        <p:spPr>
          <a:xfrm>
            <a:off x="5431536" y="2633472"/>
            <a:ext cx="1938528" cy="9326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1BC6AD-41FA-7D4B-BBC2-3FB44D229B74}"/>
              </a:ext>
            </a:extLst>
          </p:cNvPr>
          <p:cNvCxnSpPr>
            <a:cxnSpLocks/>
          </p:cNvCxnSpPr>
          <p:nvPr/>
        </p:nvCxnSpPr>
        <p:spPr>
          <a:xfrm flipH="1">
            <a:off x="5431536" y="5828257"/>
            <a:ext cx="1938528" cy="590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573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2585323"/>
          </a:xfrm>
          <a:prstGeom prst="rect">
            <a:avLst/>
          </a:prstGeom>
          <a:noFill/>
        </p:spPr>
        <p:txBody>
          <a:bodyPr wrap="square" rtlCol="0">
            <a:spAutoFit/>
          </a:bodyPr>
          <a:lstStyle/>
          <a:p>
            <a:pPr marL="857250" indent="-857250">
              <a:buBlip>
                <a:blip r:embed="rId3"/>
              </a:buBlip>
            </a:pPr>
            <a:r>
              <a:rPr lang="pt-BR" sz="5400" dirty="0"/>
              <a:t>O software </a:t>
            </a:r>
            <a:r>
              <a:rPr lang="pt-BR" sz="5400" b="1" i="1" dirty="0">
                <a:solidFill>
                  <a:schemeClr val="accent1"/>
                </a:solidFill>
              </a:rPr>
              <a:t>não precisa estar pronto</a:t>
            </a:r>
            <a:r>
              <a:rPr lang="pt-BR" sz="5400" dirty="0"/>
              <a:t>, ainda assim, é possível entrar em produção.</a:t>
            </a:r>
            <a:endParaRPr lang="pt-BR" sz="5400" b="1" i="1" dirty="0"/>
          </a:p>
        </p:txBody>
      </p:sp>
      <p:pic>
        <p:nvPicPr>
          <p:cNvPr id="2" name="Picture 1">
            <a:extLst>
              <a:ext uri="{FF2B5EF4-FFF2-40B4-BE49-F238E27FC236}">
                <a16:creationId xmlns:a16="http://schemas.microsoft.com/office/drawing/2014/main" id="{A3726BE1-ED66-304F-8B9B-DA0FD7AA7CDD}"/>
              </a:ext>
            </a:extLst>
          </p:cNvPr>
          <p:cNvPicPr>
            <a:picLocks noChangeAspect="1"/>
          </p:cNvPicPr>
          <p:nvPr/>
        </p:nvPicPr>
        <p:blipFill>
          <a:blip r:embed="rId4"/>
          <a:stretch>
            <a:fillRect/>
          </a:stretch>
        </p:blipFill>
        <p:spPr>
          <a:xfrm>
            <a:off x="4096513" y="2465695"/>
            <a:ext cx="7321296" cy="4299314"/>
          </a:xfrm>
          <a:prstGeom prst="rect">
            <a:avLst/>
          </a:prstGeom>
        </p:spPr>
      </p:pic>
    </p:spTree>
    <p:extLst>
      <p:ext uri="{BB962C8B-B14F-4D97-AF65-F5344CB8AC3E}">
        <p14:creationId xmlns:p14="http://schemas.microsoft.com/office/powerpoint/2010/main" val="5612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4708981"/>
          </a:xfrm>
          <a:prstGeom prst="rect">
            <a:avLst/>
          </a:prstGeom>
          <a:noFill/>
        </p:spPr>
        <p:txBody>
          <a:bodyPr wrap="square" rtlCol="0">
            <a:spAutoFit/>
          </a:bodyPr>
          <a:lstStyle/>
          <a:p>
            <a:pPr marL="857250" indent="-857250">
              <a:buBlip>
                <a:blip r:embed="rId3"/>
              </a:buBlip>
            </a:pPr>
            <a:r>
              <a:rPr lang="pt-BR" sz="6000" dirty="0" err="1"/>
              <a:t>DevOps</a:t>
            </a:r>
            <a:r>
              <a:rPr lang="pt-BR" sz="6000" dirty="0"/>
              <a:t> propõe mais uma etapa conhecida como </a:t>
            </a:r>
            <a:r>
              <a:rPr lang="pt-BR" sz="6000" b="1" dirty="0">
                <a:solidFill>
                  <a:srgbClr val="0070C0"/>
                </a:solidFill>
              </a:rPr>
              <a:t>Deployment Contínuo – CD</a:t>
            </a:r>
            <a:r>
              <a:rPr lang="pt-BR" sz="6000" dirty="0">
                <a:solidFill>
                  <a:srgbClr val="0070C0"/>
                </a:solidFill>
              </a:rPr>
              <a:t>.</a:t>
            </a:r>
          </a:p>
          <a:p>
            <a:pPr marL="857250" indent="-857250">
              <a:buBlip>
                <a:blip r:embed="rId3"/>
              </a:buBlip>
            </a:pPr>
            <a:r>
              <a:rPr lang="pt-BR" sz="6000" dirty="0"/>
              <a:t>Com CD, todo </a:t>
            </a:r>
            <a:r>
              <a:rPr lang="pt-BR" sz="6000" dirty="0">
                <a:solidFill>
                  <a:srgbClr val="0070C0"/>
                </a:solidFill>
              </a:rPr>
              <a:t>novo </a:t>
            </a:r>
            <a:r>
              <a:rPr lang="pt-BR" sz="6000" dirty="0" err="1">
                <a:solidFill>
                  <a:srgbClr val="0070C0"/>
                </a:solidFill>
              </a:rPr>
              <a:t>commit</a:t>
            </a:r>
            <a:r>
              <a:rPr lang="pt-BR" sz="6000" dirty="0">
                <a:solidFill>
                  <a:srgbClr val="0070C0"/>
                </a:solidFill>
              </a:rPr>
              <a:t> pode entrar em produção.</a:t>
            </a:r>
            <a:endParaRPr lang="pt-BR" sz="6000" b="1" i="1" dirty="0">
              <a:solidFill>
                <a:srgbClr val="0070C0"/>
              </a:solidFill>
            </a:endParaRPr>
          </a:p>
        </p:txBody>
      </p:sp>
    </p:spTree>
    <p:extLst>
      <p:ext uri="{BB962C8B-B14F-4D97-AF65-F5344CB8AC3E}">
        <p14:creationId xmlns:p14="http://schemas.microsoft.com/office/powerpoint/2010/main" val="1395517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2273AE-F9AE-6B44-8B45-EBF5B9CE92F8}"/>
              </a:ext>
            </a:extLst>
          </p:cNvPr>
          <p:cNvSpPr/>
          <p:nvPr/>
        </p:nvSpPr>
        <p:spPr>
          <a:xfrm>
            <a:off x="1490472" y="21592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Funcionando Localmente</a:t>
            </a:r>
          </a:p>
        </p:txBody>
      </p:sp>
      <p:sp>
        <p:nvSpPr>
          <p:cNvPr id="4" name="Rectangle 3">
            <a:extLst>
              <a:ext uri="{FF2B5EF4-FFF2-40B4-BE49-F238E27FC236}">
                <a16:creationId xmlns:a16="http://schemas.microsoft.com/office/drawing/2014/main" id="{F38CC777-16C4-6345-A8C4-191771FE322A}"/>
              </a:ext>
            </a:extLst>
          </p:cNvPr>
          <p:cNvSpPr/>
          <p:nvPr/>
        </p:nvSpPr>
        <p:spPr>
          <a:xfrm>
            <a:off x="6315456" y="1809024"/>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Faz o </a:t>
            </a:r>
            <a:r>
              <a:rPr lang="pt-BR" sz="4400" b="1" i="1" dirty="0" err="1">
                <a:solidFill>
                  <a:srgbClr val="0070C0"/>
                </a:solidFill>
                <a:latin typeface="Segoe UI" panose="020B0502040204020203" pitchFamily="34" charset="0"/>
                <a:cs typeface="Segoe UI" panose="020B0502040204020203" pitchFamily="34" charset="0"/>
              </a:rPr>
              <a:t>push</a:t>
            </a:r>
            <a:r>
              <a:rPr lang="pt-BR" sz="4400" dirty="0">
                <a:latin typeface="Segoe UI" panose="020B0502040204020203" pitchFamily="34" charset="0"/>
                <a:cs typeface="Segoe UI" panose="020B0502040204020203" pitchFamily="34" charset="0"/>
              </a:rPr>
              <a:t> para o </a:t>
            </a:r>
            <a:r>
              <a:rPr lang="pt-BR" sz="4400" b="1" i="1" dirty="0" err="1">
                <a:solidFill>
                  <a:srgbClr val="0070C0"/>
                </a:solidFill>
                <a:latin typeface="Segoe UI" panose="020B0502040204020203" pitchFamily="34" charset="0"/>
                <a:cs typeface="Segoe UI" panose="020B0502040204020203" pitchFamily="34" charset="0"/>
              </a:rPr>
              <a:t>master</a:t>
            </a:r>
            <a:endParaRPr lang="pt-BR" sz="4400" dirty="0">
              <a:solidFill>
                <a:srgbClr val="0070C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EBAC5CA9-E412-2549-BC98-E0674E48280D}"/>
              </a:ext>
            </a:extLst>
          </p:cNvPr>
          <p:cNvSpPr/>
          <p:nvPr/>
        </p:nvSpPr>
        <p:spPr>
          <a:xfrm>
            <a:off x="1490472" y="353768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Servidor CI garante a </a:t>
            </a:r>
            <a:r>
              <a:rPr lang="pt-BR" sz="4400" b="1" i="1" dirty="0">
                <a:solidFill>
                  <a:srgbClr val="0070C0"/>
                </a:solidFill>
                <a:latin typeface="Segoe UI" panose="020B0502040204020203" pitchFamily="34" charset="0"/>
                <a:cs typeface="Segoe UI" panose="020B0502040204020203" pitchFamily="34" charset="0"/>
              </a:rPr>
              <a:t>build/</a:t>
            </a:r>
            <a:r>
              <a:rPr lang="pt-BR" sz="4400" b="1" i="1" dirty="0" err="1">
                <a:solidFill>
                  <a:srgbClr val="0070C0"/>
                </a:solidFill>
                <a:latin typeface="Segoe UI" panose="020B0502040204020203" pitchFamily="34" charset="0"/>
                <a:cs typeface="Segoe UI" panose="020B0502040204020203" pitchFamily="34" charset="0"/>
              </a:rPr>
              <a:t>Tests</a:t>
            </a:r>
            <a:endParaRPr lang="pt-BR" sz="4400" dirty="0">
              <a:solidFill>
                <a:srgbClr val="0070C0"/>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B40BA8E7-0ADE-5042-9337-12B5252E150A}"/>
              </a:ext>
            </a:extLst>
          </p:cNvPr>
          <p:cNvSpPr/>
          <p:nvPr/>
        </p:nvSpPr>
        <p:spPr>
          <a:xfrm>
            <a:off x="6315456" y="465782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a:latin typeface="Segoe UI" panose="020B0502040204020203" pitchFamily="34" charset="0"/>
                <a:cs typeface="Segoe UI" panose="020B0502040204020203" pitchFamily="34" charset="0"/>
              </a:rPr>
              <a:t>Disponível para o cliente </a:t>
            </a:r>
            <a:r>
              <a:rPr lang="pt-BR" sz="4000" dirty="0">
                <a:solidFill>
                  <a:srgbClr val="0070C0"/>
                </a:solidFill>
                <a:latin typeface="Segoe UI" panose="020B0502040204020203" pitchFamily="34" charset="0"/>
                <a:cs typeface="Segoe UI" panose="020B0502040204020203" pitchFamily="34" charset="0"/>
              </a:rPr>
              <a:t>(</a:t>
            </a:r>
            <a:r>
              <a:rPr lang="pt-BR" sz="4000" b="1" i="1" dirty="0">
                <a:solidFill>
                  <a:srgbClr val="0070C0"/>
                </a:solidFill>
                <a:latin typeface="Segoe UI" panose="020B0502040204020203" pitchFamily="34" charset="0"/>
                <a:cs typeface="Segoe UI" panose="020B0502040204020203" pitchFamily="34" charset="0"/>
              </a:rPr>
              <a:t>CD - Deployment</a:t>
            </a:r>
            <a:r>
              <a:rPr lang="pt-BR" sz="4000" dirty="0">
                <a:solidFill>
                  <a:srgbClr val="0070C0"/>
                </a:solidFill>
                <a:latin typeface="Segoe UI" panose="020B0502040204020203" pitchFamily="34" charset="0"/>
                <a:cs typeface="Segoe UI" panose="020B0502040204020203" pitchFamily="34" charset="0"/>
              </a:rPr>
              <a:t>)</a:t>
            </a:r>
          </a:p>
        </p:txBody>
      </p:sp>
      <p:cxnSp>
        <p:nvCxnSpPr>
          <p:cNvPr id="7" name="Straight Arrow Connector 6">
            <a:extLst>
              <a:ext uri="{FF2B5EF4-FFF2-40B4-BE49-F238E27FC236}">
                <a16:creationId xmlns:a16="http://schemas.microsoft.com/office/drawing/2014/main" id="{B45EFAA6-50D6-0F41-BA9D-7378A80AA050}"/>
              </a:ext>
            </a:extLst>
          </p:cNvPr>
          <p:cNvCxnSpPr>
            <a:cxnSpLocks/>
          </p:cNvCxnSpPr>
          <p:nvPr/>
        </p:nvCxnSpPr>
        <p:spPr>
          <a:xfrm>
            <a:off x="5925312" y="389196"/>
            <a:ext cx="1938528" cy="12176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1D4D5-DC61-3447-B53B-6E0253B50F6F}"/>
              </a:ext>
            </a:extLst>
          </p:cNvPr>
          <p:cNvCxnSpPr>
            <a:cxnSpLocks/>
          </p:cNvCxnSpPr>
          <p:nvPr/>
        </p:nvCxnSpPr>
        <p:spPr>
          <a:xfrm>
            <a:off x="3736848" y="5669257"/>
            <a:ext cx="2188464" cy="512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30E555-2EB3-DD44-BDA7-87DFE5F350E0}"/>
              </a:ext>
            </a:extLst>
          </p:cNvPr>
          <p:cNvCxnSpPr>
            <a:cxnSpLocks/>
          </p:cNvCxnSpPr>
          <p:nvPr/>
        </p:nvCxnSpPr>
        <p:spPr>
          <a:xfrm flipH="1">
            <a:off x="4352544" y="2560320"/>
            <a:ext cx="1572768" cy="720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4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2308324"/>
          </a:xfrm>
          <a:prstGeom prst="rect">
            <a:avLst/>
          </a:prstGeom>
          <a:noFill/>
        </p:spPr>
        <p:txBody>
          <a:bodyPr wrap="square" rtlCol="0">
            <a:spAutoFit/>
          </a:bodyPr>
          <a:lstStyle/>
          <a:p>
            <a:pPr marL="857250" indent="-857250">
              <a:buBlip>
                <a:blip r:embed="rId3"/>
              </a:buBlip>
            </a:pPr>
            <a:r>
              <a:rPr lang="pt-BR" sz="7200" dirty="0"/>
              <a:t>Vantagens?</a:t>
            </a:r>
            <a:endParaRPr lang="pt-BR" sz="7200" b="1" i="1" dirty="0"/>
          </a:p>
          <a:p>
            <a:pPr marL="857250" indent="-857250">
              <a:buBlip>
                <a:blip r:embed="rId3"/>
              </a:buBlip>
            </a:pPr>
            <a:endParaRPr lang="pt-BR" sz="7200" b="1" i="1" dirty="0"/>
          </a:p>
        </p:txBody>
      </p:sp>
      <p:pic>
        <p:nvPicPr>
          <p:cNvPr id="3" name="Picture 2" descr="Green Thumbs Up Png Black And White Stock - Thumbs Up Icon Circle  Transparent PNG - 600x600 - Free Download on NicePNG">
            <a:extLst>
              <a:ext uri="{FF2B5EF4-FFF2-40B4-BE49-F238E27FC236}">
                <a16:creationId xmlns:a16="http://schemas.microsoft.com/office/drawing/2014/main" id="{1511B8E9-DE63-C64A-9ABA-5D10E939E7A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88" b="92794" l="10000" r="90000">
                        <a14:foregroundMark x1="45122" y1="92647" x2="53780" y2="92941"/>
                        <a14:foregroundMark x1="41829" y1="8088" x2="58171" y2="9559"/>
                        <a14:foregroundMark x1="43902" y1="63235" x2="53415" y2="67059"/>
                        <a14:foregroundMark x1="53415" y1="67059" x2="60488" y2="66765"/>
                        <a14:foregroundMark x1="60488" y1="66765" x2="65732" y2="60735"/>
                        <a14:foregroundMark x1="65732" y1="60735" x2="62561" y2="52500"/>
                        <a14:foregroundMark x1="62561" y1="52500" x2="55366" y2="51765"/>
                        <a14:foregroundMark x1="55366" y1="51765" x2="48902" y2="46765"/>
                        <a14:foregroundMark x1="48902" y1="46765" x2="51098" y2="36029"/>
                        <a14:foregroundMark x1="29390" y1="67941" x2="29390" y2="67941"/>
                      </a14:backgroundRemoval>
                    </a14:imgEffect>
                  </a14:imgLayer>
                </a14:imgProps>
              </a:ext>
              <a:ext uri="{28A0092B-C50C-407E-A947-70E740481C1C}">
                <a14:useLocalDpi xmlns:a14="http://schemas.microsoft.com/office/drawing/2010/main" val="0"/>
              </a:ext>
            </a:extLst>
          </a:blip>
          <a:srcRect/>
          <a:stretch>
            <a:fillRect/>
          </a:stretch>
        </p:blipFill>
        <p:spPr bwMode="auto">
          <a:xfrm>
            <a:off x="3200400" y="2031475"/>
            <a:ext cx="5715001" cy="473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99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754326"/>
          </a:xfrm>
          <a:prstGeom prst="rect">
            <a:avLst/>
          </a:prstGeom>
          <a:noFill/>
        </p:spPr>
        <p:txBody>
          <a:bodyPr wrap="square" rtlCol="0">
            <a:spAutoFit/>
          </a:bodyPr>
          <a:lstStyle/>
          <a:p>
            <a:pPr marL="857250" indent="-857250">
              <a:buBlip>
                <a:blip r:embed="rId3"/>
              </a:buBlip>
            </a:pPr>
            <a:r>
              <a:rPr lang="pt-BR" sz="5400" dirty="0"/>
              <a:t>Reduz o tempo de entrega de novas funcionalidades.</a:t>
            </a:r>
            <a:endParaRPr lang="pt-BR" sz="5400" b="1" i="1" dirty="0"/>
          </a:p>
        </p:txBody>
      </p:sp>
      <p:pic>
        <p:nvPicPr>
          <p:cNvPr id="1026" name="Picture 2" descr="Just in time: conheça o método que torna o trabalho mais produtivo | Wizard  Idiomas">
            <a:extLst>
              <a:ext uri="{FF2B5EF4-FFF2-40B4-BE49-F238E27FC236}">
                <a16:creationId xmlns:a16="http://schemas.microsoft.com/office/drawing/2014/main" id="{A9F03121-8666-8243-974B-33D874EB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632" y="2021966"/>
            <a:ext cx="8174736" cy="459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0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3962400" y="948311"/>
            <a:ext cx="8080744" cy="4524315"/>
          </a:xfrm>
          <a:prstGeom prst="rect">
            <a:avLst/>
          </a:prstGeom>
          <a:noFill/>
        </p:spPr>
        <p:txBody>
          <a:bodyPr wrap="square" rtlCol="0">
            <a:spAutoFit/>
          </a:bodyPr>
          <a:lstStyle/>
          <a:p>
            <a:pPr marL="1314450" lvl="1" indent="-857250">
              <a:buBlip>
                <a:blip r:embed="rId3"/>
              </a:buBlip>
            </a:pPr>
            <a:r>
              <a:rPr lang="pt-BR" sz="4800" dirty="0"/>
              <a:t>Departamento de Sistemas (Desenvolvimento)</a:t>
            </a:r>
          </a:p>
          <a:p>
            <a:pPr marL="1314450" lvl="1" indent="-857250">
              <a:buBlip>
                <a:blip r:embed="rId3"/>
              </a:buBlip>
            </a:pPr>
            <a:endParaRPr lang="pt-BR" sz="4800" dirty="0"/>
          </a:p>
          <a:p>
            <a:pPr marL="1314450" lvl="1" indent="-857250">
              <a:buBlip>
                <a:blip r:embed="rId3"/>
              </a:buBlip>
            </a:pPr>
            <a:r>
              <a:rPr lang="pt-BR" sz="4800" dirty="0"/>
              <a:t>Departamento de Suporte (Operações).</a:t>
            </a:r>
          </a:p>
        </p:txBody>
      </p:sp>
      <p:pic>
        <p:nvPicPr>
          <p:cNvPr id="10242" name="Picture 2">
            <a:extLst>
              <a:ext uri="{FF2B5EF4-FFF2-40B4-BE49-F238E27FC236}">
                <a16:creationId xmlns:a16="http://schemas.microsoft.com/office/drawing/2014/main" id="{421614C1-FF9E-0543-A3EF-6F6FB177A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56" y="1142437"/>
            <a:ext cx="3940751" cy="41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65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3416320"/>
          </a:xfrm>
          <a:prstGeom prst="rect">
            <a:avLst/>
          </a:prstGeom>
          <a:noFill/>
        </p:spPr>
        <p:txBody>
          <a:bodyPr wrap="square" rtlCol="0">
            <a:spAutoFit/>
          </a:bodyPr>
          <a:lstStyle/>
          <a:p>
            <a:pPr marL="857250" indent="-857250">
              <a:buBlip>
                <a:blip r:embed="rId3"/>
              </a:buBlip>
            </a:pPr>
            <a:r>
              <a:rPr lang="pt-BR" sz="5400" dirty="0"/>
              <a:t>Cria-se mais </a:t>
            </a:r>
            <a:r>
              <a:rPr lang="pt-BR" sz="5400" i="1" dirty="0">
                <a:solidFill>
                  <a:srgbClr val="0070C0"/>
                </a:solidFill>
              </a:rPr>
              <a:t>releases</a:t>
            </a:r>
            <a:r>
              <a:rPr lang="pt-BR" sz="5400" b="1" i="1" dirty="0"/>
              <a:t> </a:t>
            </a:r>
            <a:r>
              <a:rPr lang="pt-BR" sz="5400" dirty="0"/>
              <a:t>com menos funcionalidades. (Não é tudo feito na sexta-feira).</a:t>
            </a:r>
            <a:endParaRPr lang="pt-BR" sz="5400" b="1" i="1" dirty="0"/>
          </a:p>
          <a:p>
            <a:pPr marL="857250" indent="-857250">
              <a:buBlip>
                <a:blip r:embed="rId3"/>
              </a:buBlip>
            </a:pPr>
            <a:endParaRPr lang="pt-BR" sz="5400" b="1" i="1" dirty="0"/>
          </a:p>
        </p:txBody>
      </p:sp>
      <p:pic>
        <p:nvPicPr>
          <p:cNvPr id="2050" name="Picture 2" descr="Package Versioning – Inedo">
            <a:extLst>
              <a:ext uri="{FF2B5EF4-FFF2-40B4-BE49-F238E27FC236}">
                <a16:creationId xmlns:a16="http://schemas.microsoft.com/office/drawing/2014/main" id="{B2AC247F-8933-5B47-A711-DE29EDC4F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144" y="2591008"/>
            <a:ext cx="6280912" cy="417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337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3416320"/>
          </a:xfrm>
          <a:prstGeom prst="rect">
            <a:avLst/>
          </a:prstGeom>
          <a:noFill/>
        </p:spPr>
        <p:txBody>
          <a:bodyPr wrap="square" rtlCol="0">
            <a:spAutoFit/>
          </a:bodyPr>
          <a:lstStyle/>
          <a:p>
            <a:pPr marL="857250" indent="-857250">
              <a:buBlip>
                <a:blip r:embed="rId3"/>
              </a:buBlip>
            </a:pPr>
            <a:r>
              <a:rPr lang="pt-BR" sz="5400" dirty="0"/>
              <a:t>Não é necessário esperar terminar um longo ciclo de desenvolvimento!</a:t>
            </a:r>
          </a:p>
          <a:p>
            <a:pPr marL="857250" indent="-857250">
              <a:buBlip>
                <a:blip r:embed="rId3"/>
              </a:buBlip>
            </a:pPr>
            <a:endParaRPr lang="pt-BR" sz="5400" b="1" i="1" dirty="0"/>
          </a:p>
          <a:p>
            <a:pPr marL="857250" indent="-857250">
              <a:buBlip>
                <a:blip r:embed="rId3"/>
              </a:buBlip>
            </a:pPr>
            <a:endParaRPr lang="pt-BR" sz="5400" b="1" i="1" dirty="0"/>
          </a:p>
        </p:txBody>
      </p:sp>
      <p:pic>
        <p:nvPicPr>
          <p:cNvPr id="3074" name="Picture 2" descr="BUYERS WAIT AND SEE TACTICS">
            <a:extLst>
              <a:ext uri="{FF2B5EF4-FFF2-40B4-BE49-F238E27FC236}">
                <a16:creationId xmlns:a16="http://schemas.microsoft.com/office/drawing/2014/main" id="{F9CED613-3CD1-0C4F-9AC4-15ACE38C4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146" y="2028925"/>
            <a:ext cx="4055707" cy="473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3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2585323"/>
          </a:xfrm>
          <a:prstGeom prst="rect">
            <a:avLst/>
          </a:prstGeom>
          <a:noFill/>
        </p:spPr>
        <p:txBody>
          <a:bodyPr wrap="square" rtlCol="0">
            <a:spAutoFit/>
          </a:bodyPr>
          <a:lstStyle/>
          <a:p>
            <a:pPr marL="857250" indent="-857250">
              <a:buBlip>
                <a:blip r:embed="rId3"/>
              </a:buBlip>
            </a:pPr>
            <a:r>
              <a:rPr lang="pt-BR" sz="5400" dirty="0"/>
              <a:t>As novas </a:t>
            </a:r>
            <a:r>
              <a:rPr lang="pt-BR" sz="5400" b="1" i="1" dirty="0">
                <a:solidFill>
                  <a:srgbClr val="0070C0"/>
                </a:solidFill>
              </a:rPr>
              <a:t>releases</a:t>
            </a:r>
            <a:r>
              <a:rPr lang="pt-BR" sz="5400" dirty="0"/>
              <a:t> deixam de ser um “evento” com </a:t>
            </a:r>
            <a:r>
              <a:rPr lang="pt-BR" sz="5400" b="1" i="1" dirty="0">
                <a:solidFill>
                  <a:srgbClr val="0070C0"/>
                </a:solidFill>
              </a:rPr>
              <a:t>deadline</a:t>
            </a:r>
            <a:r>
              <a:rPr lang="pt-BR" sz="5400" dirty="0"/>
              <a:t> e prazos.</a:t>
            </a:r>
            <a:endParaRPr lang="pt-BR" sz="5400" b="1" i="1" dirty="0"/>
          </a:p>
          <a:p>
            <a:pPr marL="857250" indent="-857250">
              <a:buBlip>
                <a:blip r:embed="rId3"/>
              </a:buBlip>
            </a:pPr>
            <a:endParaRPr lang="pt-BR" sz="5400" b="1" i="1" dirty="0"/>
          </a:p>
        </p:txBody>
      </p:sp>
      <p:pic>
        <p:nvPicPr>
          <p:cNvPr id="1026" name="Picture 2" descr="Deadline - Conceito, e o que é">
            <a:extLst>
              <a:ext uri="{FF2B5EF4-FFF2-40B4-BE49-F238E27FC236}">
                <a16:creationId xmlns:a16="http://schemas.microsoft.com/office/drawing/2014/main" id="{16D737F5-76A8-42D3-8D8B-80237429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180" y="1810375"/>
            <a:ext cx="4739640" cy="473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3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92483"/>
            <a:ext cx="12192000" cy="1754326"/>
          </a:xfrm>
          <a:prstGeom prst="rect">
            <a:avLst/>
          </a:prstGeom>
          <a:noFill/>
        </p:spPr>
        <p:txBody>
          <a:bodyPr wrap="square" rtlCol="0">
            <a:spAutoFit/>
          </a:bodyPr>
          <a:lstStyle/>
          <a:p>
            <a:pPr marL="857250" indent="-857250">
              <a:buBlip>
                <a:blip r:embed="rId3"/>
              </a:buBlip>
            </a:pPr>
            <a:r>
              <a:rPr lang="pt-BR" sz="5400" dirty="0"/>
              <a:t>A equipe de desenvolvimento recebe um </a:t>
            </a:r>
            <a:r>
              <a:rPr lang="pt-BR" sz="5400" dirty="0">
                <a:solidFill>
                  <a:srgbClr val="0070C0"/>
                </a:solidFill>
              </a:rPr>
              <a:t>feedback rápido </a:t>
            </a:r>
            <a:r>
              <a:rPr lang="pt-BR" sz="5400" dirty="0"/>
              <a:t>do cliente</a:t>
            </a:r>
            <a:endParaRPr lang="pt-BR" sz="5400" b="1" i="1" dirty="0"/>
          </a:p>
        </p:txBody>
      </p:sp>
      <p:pic>
        <p:nvPicPr>
          <p:cNvPr id="5122" name="Picture 2" descr="O que é feedback, quais os tipos, tecnicas e importância? | Blog Voitto">
            <a:extLst>
              <a:ext uri="{FF2B5EF4-FFF2-40B4-BE49-F238E27FC236}">
                <a16:creationId xmlns:a16="http://schemas.microsoft.com/office/drawing/2014/main" id="{CCED7AE9-C049-BB41-A450-D4C8CA0B1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192" y="2064358"/>
            <a:ext cx="8357616" cy="470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160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0" y="0"/>
            <a:ext cx="12192000" cy="7325082"/>
          </a:xfrm>
          <a:prstGeom prst="rect">
            <a:avLst/>
          </a:prstGeom>
          <a:noFill/>
        </p:spPr>
        <p:txBody>
          <a:bodyPr wrap="square" rtlCol="0">
            <a:spAutoFit/>
          </a:bodyPr>
          <a:lstStyle/>
          <a:p>
            <a:pPr marL="857250" indent="-857250">
              <a:buBlip>
                <a:blip r:embed="rId3"/>
              </a:buBlip>
            </a:pPr>
            <a:r>
              <a:rPr lang="pt-BR" sz="5400" dirty="0"/>
              <a:t>CD favorece </a:t>
            </a:r>
            <a:r>
              <a:rPr lang="pt-BR" sz="5400" dirty="0">
                <a:solidFill>
                  <a:srgbClr val="0070C0"/>
                </a:solidFill>
              </a:rPr>
              <a:t>experimentação:</a:t>
            </a:r>
          </a:p>
          <a:p>
            <a:pPr marL="1314450" lvl="1" indent="-857250">
              <a:buBlip>
                <a:blip r:embed="rId3"/>
              </a:buBlip>
            </a:pPr>
            <a:r>
              <a:rPr lang="pt-BR" sz="4400" dirty="0">
                <a:solidFill>
                  <a:srgbClr val="0070C0"/>
                </a:solidFill>
              </a:rPr>
              <a:t>Com feedback rápido, podemos ter:</a:t>
            </a:r>
          </a:p>
          <a:p>
            <a:pPr marL="1314450" lvl="1" indent="-857250">
              <a:buBlip>
                <a:blip r:embed="rId3"/>
              </a:buBlip>
            </a:pPr>
            <a:endParaRPr lang="pt-BR" sz="4400" dirty="0">
              <a:solidFill>
                <a:srgbClr val="0070C0"/>
              </a:solidFill>
            </a:endParaRPr>
          </a:p>
          <a:p>
            <a:pPr marL="1314450" lvl="1" indent="-857250">
              <a:buBlip>
                <a:blip r:embed="rId3"/>
              </a:buBlip>
            </a:pPr>
            <a:r>
              <a:rPr lang="pt-BR" sz="4400" dirty="0">
                <a:solidFill>
                  <a:srgbClr val="0070C0"/>
                </a:solidFill>
              </a:rPr>
              <a:t>Novas funcionalidades</a:t>
            </a:r>
          </a:p>
          <a:p>
            <a:pPr marL="1314450" lvl="1" indent="-857250">
              <a:buBlip>
                <a:blip r:embed="rId3"/>
              </a:buBlip>
            </a:pPr>
            <a:endParaRPr lang="pt-BR" sz="4400" dirty="0">
              <a:solidFill>
                <a:srgbClr val="0070C0"/>
              </a:solidFill>
            </a:endParaRPr>
          </a:p>
          <a:p>
            <a:pPr marL="1314450" lvl="1" indent="-857250">
              <a:buBlip>
                <a:blip r:embed="rId3"/>
              </a:buBlip>
            </a:pPr>
            <a:r>
              <a:rPr lang="pt-BR" sz="4400" dirty="0">
                <a:solidFill>
                  <a:srgbClr val="0070C0"/>
                </a:solidFill>
              </a:rPr>
              <a:t>Mudanças</a:t>
            </a:r>
          </a:p>
          <a:p>
            <a:pPr marL="1314450" lvl="1" indent="-857250">
              <a:buBlip>
                <a:blip r:embed="rId3"/>
              </a:buBlip>
            </a:pPr>
            <a:endParaRPr lang="pt-BR" sz="4400" dirty="0">
              <a:solidFill>
                <a:srgbClr val="0070C0"/>
              </a:solidFill>
            </a:endParaRPr>
          </a:p>
          <a:p>
            <a:pPr marL="1314450" lvl="1" indent="-857250">
              <a:buBlip>
                <a:blip r:embed="rId3"/>
              </a:buBlip>
            </a:pPr>
            <a:r>
              <a:rPr lang="pt-BR" sz="4400" dirty="0">
                <a:solidFill>
                  <a:srgbClr val="0070C0"/>
                </a:solidFill>
              </a:rPr>
              <a:t>Até mesmo cancelamento</a:t>
            </a:r>
          </a:p>
          <a:p>
            <a:pPr marL="857250" indent="-857250">
              <a:buBlip>
                <a:blip r:embed="rId3"/>
              </a:buBlip>
            </a:pPr>
            <a:endParaRPr lang="pt-BR" sz="5400" b="1" i="1" dirty="0"/>
          </a:p>
          <a:p>
            <a:pPr marL="857250" indent="-857250">
              <a:buBlip>
                <a:blip r:embed="rId3"/>
              </a:buBlip>
            </a:pPr>
            <a:endParaRPr lang="pt-BR" sz="5400" b="1" i="1" dirty="0"/>
          </a:p>
        </p:txBody>
      </p:sp>
      <p:pic>
        <p:nvPicPr>
          <p:cNvPr id="6146" name="Picture 2" descr="Premium Vector | Scientist at work, female character conducting experiments  in lab.">
            <a:extLst>
              <a:ext uri="{FF2B5EF4-FFF2-40B4-BE49-F238E27FC236}">
                <a16:creationId xmlns:a16="http://schemas.microsoft.com/office/drawing/2014/main" id="{7EFE7343-5CD2-D146-94CE-259603C26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342" y="2218689"/>
            <a:ext cx="4046218" cy="330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571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1317779"/>
            <a:ext cx="10716768" cy="1862048"/>
          </a:xfrm>
          <a:prstGeom prst="rect">
            <a:avLst/>
          </a:prstGeom>
          <a:noFill/>
        </p:spPr>
        <p:txBody>
          <a:bodyPr wrap="square" rtlCol="0">
            <a:spAutoFit/>
          </a:bodyPr>
          <a:lstStyle/>
          <a:p>
            <a:pPr marL="857250" indent="-857250">
              <a:buBlip>
                <a:blip r:embed="rId3"/>
              </a:buBlip>
            </a:pPr>
            <a:r>
              <a:rPr lang="pt-BR" sz="11500" dirty="0"/>
              <a:t> Mundo Real</a:t>
            </a:r>
          </a:p>
        </p:txBody>
      </p:sp>
    </p:spTree>
    <p:extLst>
      <p:ext uri="{BB962C8B-B14F-4D97-AF65-F5344CB8AC3E}">
        <p14:creationId xmlns:p14="http://schemas.microsoft.com/office/powerpoint/2010/main" val="2596328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7424927" cy="4431983"/>
          </a:xfrm>
          <a:prstGeom prst="rect">
            <a:avLst/>
          </a:prstGeom>
          <a:noFill/>
        </p:spPr>
        <p:txBody>
          <a:bodyPr wrap="square" rtlCol="0">
            <a:spAutoFit/>
          </a:bodyPr>
          <a:lstStyle/>
          <a:p>
            <a:pPr marL="857250" indent="-857250">
              <a:buBlip>
                <a:blip r:embed="rId3"/>
              </a:buBlip>
            </a:pPr>
            <a:r>
              <a:rPr lang="pt-BR" sz="6600" dirty="0"/>
              <a:t>Facebook (2016)</a:t>
            </a:r>
          </a:p>
          <a:p>
            <a:pPr marL="1314450" lvl="1" indent="-857250">
              <a:buBlip>
                <a:blip r:embed="rId3"/>
              </a:buBlip>
            </a:pPr>
            <a:r>
              <a:rPr lang="pt-BR" sz="5400" dirty="0"/>
              <a:t>3.5 atualizações por semana 92 linhas modificadas e ou adicionadas</a:t>
            </a:r>
          </a:p>
        </p:txBody>
      </p:sp>
      <p:pic>
        <p:nvPicPr>
          <p:cNvPr id="1026" name="Picture 2" descr="Facebook Brand Resources">
            <a:extLst>
              <a:ext uri="{FF2B5EF4-FFF2-40B4-BE49-F238E27FC236}">
                <a16:creationId xmlns:a16="http://schemas.microsoft.com/office/drawing/2014/main" id="{1FA76028-A52A-794B-A6B0-525741D49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546" y="29946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3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622835"/>
            <a:ext cx="10716768" cy="4154984"/>
          </a:xfrm>
          <a:prstGeom prst="rect">
            <a:avLst/>
          </a:prstGeom>
          <a:noFill/>
        </p:spPr>
        <p:txBody>
          <a:bodyPr wrap="square" rtlCol="0">
            <a:spAutoFit/>
          </a:bodyPr>
          <a:lstStyle/>
          <a:p>
            <a:pPr marL="857250" indent="-857250">
              <a:buBlip>
                <a:blip r:embed="rId3"/>
              </a:buBlip>
            </a:pPr>
            <a:r>
              <a:rPr lang="pt-BR" sz="8800" dirty="0"/>
              <a:t> Considerações Finais do </a:t>
            </a:r>
            <a:r>
              <a:rPr lang="pt-BR" sz="8800" b="1" i="1" dirty="0"/>
              <a:t>Deployment Contínuo</a:t>
            </a:r>
            <a:endParaRPr lang="pt-BR" sz="8800" dirty="0"/>
          </a:p>
        </p:txBody>
      </p:sp>
    </p:spTree>
    <p:extLst>
      <p:ext uri="{BB962C8B-B14F-4D97-AF65-F5344CB8AC3E}">
        <p14:creationId xmlns:p14="http://schemas.microsoft.com/office/powerpoint/2010/main" val="4197946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857250" indent="-857250">
              <a:buBlip>
                <a:blip r:embed="rId3"/>
              </a:buBlip>
            </a:pPr>
            <a:r>
              <a:rPr lang="pt-BR" sz="6600" dirty="0"/>
              <a:t>Requer </a:t>
            </a:r>
            <a:r>
              <a:rPr lang="pt-BR" sz="6600" dirty="0">
                <a:solidFill>
                  <a:srgbClr val="0070C0"/>
                </a:solidFill>
              </a:rPr>
              <a:t>atualizações com pequenas modificações.</a:t>
            </a:r>
          </a:p>
        </p:txBody>
      </p:sp>
      <p:pic>
        <p:nvPicPr>
          <p:cNvPr id="3" name="Picture 2">
            <a:extLst>
              <a:ext uri="{FF2B5EF4-FFF2-40B4-BE49-F238E27FC236}">
                <a16:creationId xmlns:a16="http://schemas.microsoft.com/office/drawing/2014/main" id="{7D57B7AE-F297-8545-9D84-9FFBF0FAF6D8}"/>
              </a:ext>
            </a:extLst>
          </p:cNvPr>
          <p:cNvPicPr>
            <a:picLocks noChangeAspect="1"/>
          </p:cNvPicPr>
          <p:nvPr/>
        </p:nvPicPr>
        <p:blipFill>
          <a:blip r:embed="rId4"/>
          <a:stretch>
            <a:fillRect/>
          </a:stretch>
        </p:blipFill>
        <p:spPr>
          <a:xfrm>
            <a:off x="2393461" y="2032768"/>
            <a:ext cx="7067780" cy="4732748"/>
          </a:xfrm>
          <a:prstGeom prst="rect">
            <a:avLst/>
          </a:prstGeom>
        </p:spPr>
      </p:pic>
    </p:spTree>
    <p:extLst>
      <p:ext uri="{BB962C8B-B14F-4D97-AF65-F5344CB8AC3E}">
        <p14:creationId xmlns:p14="http://schemas.microsoft.com/office/powerpoint/2010/main" val="3186693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857250" indent="-857250">
              <a:buBlip>
                <a:blip r:embed="rId3"/>
              </a:buBlip>
            </a:pPr>
            <a:r>
              <a:rPr lang="pt-BR" sz="6600" dirty="0"/>
              <a:t>É necessário desenvolver a </a:t>
            </a:r>
            <a:r>
              <a:rPr lang="pt-BR" sz="6600" dirty="0">
                <a:solidFill>
                  <a:srgbClr val="0070C0"/>
                </a:solidFill>
              </a:rPr>
              <a:t>habilidade de quebrar tarefas em partes menores</a:t>
            </a:r>
          </a:p>
        </p:txBody>
      </p:sp>
      <p:pic>
        <p:nvPicPr>
          <p:cNvPr id="7170" name="Picture 2" descr="COVID is forcing all of us to learn new skills fast! - Suits &amp; Sneakers">
            <a:extLst>
              <a:ext uri="{FF2B5EF4-FFF2-40B4-BE49-F238E27FC236}">
                <a16:creationId xmlns:a16="http://schemas.microsoft.com/office/drawing/2014/main" id="{941DDFFA-61EA-9541-A912-488AC7A03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708" y="3069447"/>
            <a:ext cx="5684583" cy="37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9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938992"/>
          </a:xfrm>
          <a:prstGeom prst="rect">
            <a:avLst/>
          </a:prstGeom>
          <a:noFill/>
        </p:spPr>
        <p:txBody>
          <a:bodyPr wrap="square" rtlCol="0">
            <a:spAutoFit/>
          </a:bodyPr>
          <a:lstStyle/>
          <a:p>
            <a:pPr marL="1314450" lvl="1" indent="-857250">
              <a:buBlip>
                <a:blip r:embed="rId3"/>
              </a:buBlip>
            </a:pPr>
            <a:r>
              <a:rPr lang="pt-BR" sz="4000" b="1" i="1" dirty="0"/>
              <a:t>Departamento de Sistemas</a:t>
            </a:r>
            <a:r>
              <a:rPr lang="pt-BR" sz="4000" dirty="0"/>
              <a:t>: formado por desenvolvedores, programadores, analistas, arquitetos, </a:t>
            </a:r>
            <a:r>
              <a:rPr lang="pt-BR" sz="4000" b="1" i="1" dirty="0" err="1"/>
              <a:t>testers</a:t>
            </a:r>
            <a:r>
              <a:rPr lang="pt-BR" sz="4000" dirty="0"/>
              <a:t>, etc.</a:t>
            </a:r>
          </a:p>
        </p:txBody>
      </p:sp>
      <p:pic>
        <p:nvPicPr>
          <p:cNvPr id="13314" name="Picture 2" descr="Female Developer - Download Free Vectors, Clipart Graphics &amp; Vector Art">
            <a:extLst>
              <a:ext uri="{FF2B5EF4-FFF2-40B4-BE49-F238E27FC236}">
                <a16:creationId xmlns:a16="http://schemas.microsoft.com/office/drawing/2014/main" id="{10B58407-9426-B549-ADB3-00A5B92807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9" t="12007" r="2927" b="9397"/>
          <a:stretch/>
        </p:blipFill>
        <p:spPr bwMode="auto">
          <a:xfrm>
            <a:off x="2609289" y="2143364"/>
            <a:ext cx="6973421" cy="4622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63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857250" indent="-857250">
              <a:buBlip>
                <a:blip r:embed="rId3"/>
              </a:buBlip>
            </a:pPr>
            <a:r>
              <a:rPr lang="pt-BR" sz="6600" dirty="0">
                <a:solidFill>
                  <a:srgbClr val="0070C0"/>
                </a:solidFill>
              </a:rPr>
              <a:t>Pequenas tarefas </a:t>
            </a:r>
            <a:r>
              <a:rPr lang="pt-BR" sz="6600" dirty="0"/>
              <a:t>combinam com tudo que vimos no curso até o momento!</a:t>
            </a:r>
          </a:p>
        </p:txBody>
      </p:sp>
      <p:pic>
        <p:nvPicPr>
          <p:cNvPr id="8194" name="Picture 2" descr="miro.medium.com/max/460/1*ahIiDbsR6s9XgR45nJJ5D...">
            <a:extLst>
              <a:ext uri="{FF2B5EF4-FFF2-40B4-BE49-F238E27FC236}">
                <a16:creationId xmlns:a16="http://schemas.microsoft.com/office/drawing/2014/main" id="{D3CFBD8A-A67B-6B44-BE6A-CC042F131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776" y="756828"/>
            <a:ext cx="4949952" cy="494995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nceitos básicos sobre Mockito. Escrevendo testes unitários sem… | by  Thiago Alexandre Lenz | Contabilizei">
            <a:extLst>
              <a:ext uri="{FF2B5EF4-FFF2-40B4-BE49-F238E27FC236}">
                <a16:creationId xmlns:a16="http://schemas.microsoft.com/office/drawing/2014/main" id="{DE2C4625-84CC-DE46-9002-38B42C49F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44" y="3291658"/>
            <a:ext cx="5421376" cy="271068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y Test-Driven Development (TDD) | Marsner Technologies">
            <a:extLst>
              <a:ext uri="{FF2B5EF4-FFF2-40B4-BE49-F238E27FC236}">
                <a16:creationId xmlns:a16="http://schemas.microsoft.com/office/drawing/2014/main" id="{9019C48E-6BE2-B94C-ADF0-C529A9E829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19" r="17405"/>
          <a:stretch/>
        </p:blipFill>
        <p:spPr bwMode="auto">
          <a:xfrm>
            <a:off x="5201066" y="4349558"/>
            <a:ext cx="2189650" cy="2231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136FD-C6E8-45DB-89C3-B31268B78A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594" y="4451441"/>
            <a:ext cx="2129253" cy="2129253"/>
          </a:xfrm>
          <a:prstGeom prst="rect">
            <a:avLst/>
          </a:prstGeom>
        </p:spPr>
      </p:pic>
    </p:spTree>
    <p:extLst>
      <p:ext uri="{BB962C8B-B14F-4D97-AF65-F5344CB8AC3E}">
        <p14:creationId xmlns:p14="http://schemas.microsoft.com/office/powerpoint/2010/main" val="11174977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857250" indent="-857250">
              <a:buBlip>
                <a:blip r:embed="rId3"/>
              </a:buBlip>
            </a:pPr>
            <a:r>
              <a:rPr lang="pt-BR" sz="6600" dirty="0" err="1"/>
              <a:t>Continuous</a:t>
            </a:r>
            <a:r>
              <a:rPr lang="pt-BR" sz="6600" dirty="0"/>
              <a:t> Deployment é só festa?</a:t>
            </a:r>
          </a:p>
        </p:txBody>
      </p:sp>
      <p:pic>
        <p:nvPicPr>
          <p:cNvPr id="2050" name="Picture 2" descr="Question Meme PNG Image | Transparent PNG Free Download on SeekPNG">
            <a:extLst>
              <a:ext uri="{FF2B5EF4-FFF2-40B4-BE49-F238E27FC236}">
                <a16:creationId xmlns:a16="http://schemas.microsoft.com/office/drawing/2014/main" id="{3BFB69CC-5B5F-41A7-8C13-9A8C2F7AD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44" y="2368233"/>
            <a:ext cx="3272155" cy="334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631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857250" indent="-857250">
              <a:buBlip>
                <a:blip r:embed="rId3"/>
              </a:buBlip>
            </a:pPr>
            <a:r>
              <a:rPr lang="pt-BR" sz="6600" dirty="0"/>
              <a:t>Funciona muito bem com aplicações web...</a:t>
            </a:r>
          </a:p>
        </p:txBody>
      </p:sp>
      <p:pic>
        <p:nvPicPr>
          <p:cNvPr id="10242" name="Picture 2">
            <a:extLst>
              <a:ext uri="{FF2B5EF4-FFF2-40B4-BE49-F238E27FC236}">
                <a16:creationId xmlns:a16="http://schemas.microsoft.com/office/drawing/2014/main" id="{E353D0C1-3747-2D41-A91A-6B8D4D98E0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41"/>
          <a:stretch/>
        </p:blipFill>
        <p:spPr bwMode="auto">
          <a:xfrm>
            <a:off x="153988" y="2770496"/>
            <a:ext cx="6280063" cy="3488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cebook Brand Resources">
            <a:extLst>
              <a:ext uri="{FF2B5EF4-FFF2-40B4-BE49-F238E27FC236}">
                <a16:creationId xmlns:a16="http://schemas.microsoft.com/office/drawing/2014/main" id="{60288690-8FE1-6144-8D82-C866C9807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967" y="1138011"/>
            <a:ext cx="2165002" cy="216500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Yahoo Mail – Gerenciador de e-mail – Apps no Google Play">
            <a:extLst>
              <a:ext uri="{FF2B5EF4-FFF2-40B4-BE49-F238E27FC236}">
                <a16:creationId xmlns:a16="http://schemas.microsoft.com/office/drawing/2014/main" id="{8886CE68-F8D8-D345-86CB-F1697532F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0639" y="3821867"/>
            <a:ext cx="2602949" cy="260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7128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4154984"/>
          </a:xfrm>
          <a:prstGeom prst="rect">
            <a:avLst/>
          </a:prstGeom>
          <a:noFill/>
        </p:spPr>
        <p:txBody>
          <a:bodyPr wrap="square" rtlCol="0">
            <a:spAutoFit/>
          </a:bodyPr>
          <a:lstStyle/>
          <a:p>
            <a:pPr marL="857250" indent="-857250">
              <a:buBlip>
                <a:blip r:embed="rId3"/>
              </a:buBlip>
            </a:pPr>
            <a:r>
              <a:rPr lang="pt-BR" sz="6600" dirty="0"/>
              <a:t>...</a:t>
            </a:r>
            <a:r>
              <a:rPr lang="pt-BR" sz="6600" dirty="0">
                <a:solidFill>
                  <a:srgbClr val="0070C0"/>
                </a:solidFill>
              </a:rPr>
              <a:t>mas nem tanto</a:t>
            </a:r>
            <a:r>
              <a:rPr lang="pt-BR" sz="6600" dirty="0"/>
              <a:t> com outros software como: </a:t>
            </a:r>
            <a:r>
              <a:rPr lang="pt-BR" sz="6600" dirty="0" err="1"/>
              <a:t>App</a:t>
            </a:r>
            <a:r>
              <a:rPr lang="pt-BR" sz="6600" dirty="0"/>
              <a:t> móveis, jogos, </a:t>
            </a:r>
            <a:r>
              <a:rPr lang="pt-BR" sz="6600" dirty="0" err="1"/>
              <a:t>App</a:t>
            </a:r>
            <a:r>
              <a:rPr lang="pt-BR" sz="6600" dirty="0"/>
              <a:t> desktop, drivers, etc.</a:t>
            </a:r>
          </a:p>
        </p:txBody>
      </p:sp>
      <p:pic>
        <p:nvPicPr>
          <p:cNvPr id="11266" name="Picture 2" descr="Compras Diablo 3 jogo de PC | Battle.net Download">
            <a:extLst>
              <a:ext uri="{FF2B5EF4-FFF2-40B4-BE49-F238E27FC236}">
                <a16:creationId xmlns:a16="http://schemas.microsoft.com/office/drawing/2014/main" id="{5B4182B7-ED40-D342-9E5D-BC9C95DF4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722" y="3200038"/>
            <a:ext cx="24225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ove motivos para não migrar para o Windows 10 (por enquanto) |  Computerworld">
            <a:extLst>
              <a:ext uri="{FF2B5EF4-FFF2-40B4-BE49-F238E27FC236}">
                <a16:creationId xmlns:a16="http://schemas.microsoft.com/office/drawing/2014/main" id="{1B2D3361-8240-6240-AD1B-9A65CCBE3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296" y="3836748"/>
            <a:ext cx="3236320" cy="242853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ial HP Thailand Store for Laptop, Printer &amp; Ink | HP Online Store">
            <a:extLst>
              <a:ext uri="{FF2B5EF4-FFF2-40B4-BE49-F238E27FC236}">
                <a16:creationId xmlns:a16="http://schemas.microsoft.com/office/drawing/2014/main" id="{1B0A1EAC-AE67-F14F-AD34-99A2B238A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8324" y="362226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3766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4154984"/>
          </a:xfrm>
          <a:prstGeom prst="rect">
            <a:avLst/>
          </a:prstGeom>
          <a:noFill/>
        </p:spPr>
        <p:txBody>
          <a:bodyPr wrap="square" rtlCol="0">
            <a:spAutoFit/>
          </a:bodyPr>
          <a:lstStyle/>
          <a:p>
            <a:pPr marL="857250" indent="-857250">
              <a:buBlip>
                <a:blip r:embed="rId3"/>
              </a:buBlip>
            </a:pPr>
            <a:r>
              <a:rPr lang="pt-BR" sz="6600" dirty="0"/>
              <a:t>Nesses sistemas, podemos utilizar e </a:t>
            </a:r>
            <a:r>
              <a:rPr lang="pt-BR" sz="6600" dirty="0">
                <a:solidFill>
                  <a:srgbClr val="0070C0"/>
                </a:solidFill>
              </a:rPr>
              <a:t>Entrega Continua</a:t>
            </a:r>
          </a:p>
          <a:p>
            <a:pPr marL="1314450" lvl="1" indent="-857250">
              <a:buBlip>
                <a:blip r:embed="rId3"/>
              </a:buBlip>
            </a:pPr>
            <a:r>
              <a:rPr lang="pt-BR" sz="6600" dirty="0" err="1">
                <a:solidFill>
                  <a:srgbClr val="0070C0"/>
                </a:solidFill>
              </a:rPr>
              <a:t>Continuous</a:t>
            </a:r>
            <a:r>
              <a:rPr lang="pt-BR" sz="6600" dirty="0">
                <a:solidFill>
                  <a:srgbClr val="0070C0"/>
                </a:solidFill>
              </a:rPr>
              <a:t> Delivery</a:t>
            </a:r>
          </a:p>
          <a:p>
            <a:pPr marL="1314450" lvl="1" indent="-857250">
              <a:buBlip>
                <a:blip r:embed="rId3"/>
              </a:buBlip>
            </a:pPr>
            <a:r>
              <a:rPr lang="pt-BR" sz="6600" dirty="0" err="1">
                <a:solidFill>
                  <a:srgbClr val="0070C0"/>
                </a:solidFill>
              </a:rPr>
              <a:t>Deploy</a:t>
            </a:r>
            <a:r>
              <a:rPr lang="pt-BR" sz="6600" dirty="0">
                <a:solidFill>
                  <a:srgbClr val="0070C0"/>
                </a:solidFill>
              </a:rPr>
              <a:t> fraco</a:t>
            </a:r>
          </a:p>
        </p:txBody>
      </p:sp>
    </p:spTree>
    <p:extLst>
      <p:ext uri="{BB962C8B-B14F-4D97-AF65-F5344CB8AC3E}">
        <p14:creationId xmlns:p14="http://schemas.microsoft.com/office/powerpoint/2010/main" val="3106047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857250" indent="-857250">
              <a:buBlip>
                <a:blip r:embed="rId3"/>
              </a:buBlip>
            </a:pPr>
            <a:r>
              <a:rPr lang="pt-BR" sz="6600" dirty="0"/>
              <a:t>Todo </a:t>
            </a:r>
            <a:r>
              <a:rPr lang="pt-BR" sz="6600" dirty="0" err="1">
                <a:solidFill>
                  <a:srgbClr val="0070C0"/>
                </a:solidFill>
              </a:rPr>
              <a:t>commit</a:t>
            </a:r>
            <a:r>
              <a:rPr lang="pt-BR" sz="6600" dirty="0">
                <a:solidFill>
                  <a:srgbClr val="0070C0"/>
                </a:solidFill>
              </a:rPr>
              <a:t> pode </a:t>
            </a:r>
            <a:r>
              <a:rPr lang="pt-BR" sz="6600" dirty="0"/>
              <a:t>entrar em produção imediatamente.</a:t>
            </a:r>
          </a:p>
        </p:txBody>
      </p:sp>
      <p:pic>
        <p:nvPicPr>
          <p:cNvPr id="4" name="Picture 3">
            <a:extLst>
              <a:ext uri="{FF2B5EF4-FFF2-40B4-BE49-F238E27FC236}">
                <a16:creationId xmlns:a16="http://schemas.microsoft.com/office/drawing/2014/main" id="{355CAB7A-A0ED-8B4A-A0EF-0568DFCA6DC3}"/>
              </a:ext>
            </a:extLst>
          </p:cNvPr>
          <p:cNvPicPr>
            <a:picLocks noChangeAspect="1"/>
          </p:cNvPicPr>
          <p:nvPr/>
        </p:nvPicPr>
        <p:blipFill>
          <a:blip r:embed="rId4"/>
          <a:stretch>
            <a:fillRect/>
          </a:stretch>
        </p:blipFill>
        <p:spPr>
          <a:xfrm>
            <a:off x="2739743" y="2578448"/>
            <a:ext cx="5913937" cy="3472865"/>
          </a:xfrm>
          <a:prstGeom prst="rect">
            <a:avLst/>
          </a:prstGeom>
        </p:spPr>
      </p:pic>
    </p:spTree>
    <p:extLst>
      <p:ext uri="{BB962C8B-B14F-4D97-AF65-F5344CB8AC3E}">
        <p14:creationId xmlns:p14="http://schemas.microsoft.com/office/powerpoint/2010/main" val="33360599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1569660"/>
          </a:xfrm>
          <a:prstGeom prst="rect">
            <a:avLst/>
          </a:prstGeom>
          <a:noFill/>
        </p:spPr>
        <p:txBody>
          <a:bodyPr wrap="square" rtlCol="0">
            <a:spAutoFit/>
          </a:bodyPr>
          <a:lstStyle/>
          <a:p>
            <a:pPr marL="857250" indent="-857250">
              <a:buBlip>
                <a:blip r:embed="rId3"/>
              </a:buBlip>
            </a:pPr>
            <a:r>
              <a:rPr lang="pt-BR" sz="4800" dirty="0"/>
              <a:t>Porém, existe uma </a:t>
            </a:r>
            <a:r>
              <a:rPr lang="pt-BR" sz="4800" dirty="0">
                <a:solidFill>
                  <a:srgbClr val="0070C0"/>
                </a:solidFill>
              </a:rPr>
              <a:t>figura manual que irá autorizar</a:t>
            </a:r>
            <a:r>
              <a:rPr lang="pt-BR" sz="4800" dirty="0"/>
              <a:t> ou não entrar em produção.</a:t>
            </a:r>
          </a:p>
        </p:txBody>
      </p:sp>
      <p:pic>
        <p:nvPicPr>
          <p:cNvPr id="4" name="Picture 3">
            <a:extLst>
              <a:ext uri="{FF2B5EF4-FFF2-40B4-BE49-F238E27FC236}">
                <a16:creationId xmlns:a16="http://schemas.microsoft.com/office/drawing/2014/main" id="{6B5FAFFA-2D84-FE4E-8636-5BDE4C86C723}"/>
              </a:ext>
            </a:extLst>
          </p:cNvPr>
          <p:cNvPicPr>
            <a:picLocks noChangeAspect="1"/>
          </p:cNvPicPr>
          <p:nvPr/>
        </p:nvPicPr>
        <p:blipFill>
          <a:blip r:embed="rId4"/>
          <a:stretch>
            <a:fillRect/>
          </a:stretch>
        </p:blipFill>
        <p:spPr>
          <a:xfrm>
            <a:off x="8019916" y="4097408"/>
            <a:ext cx="3949169" cy="2319086"/>
          </a:xfrm>
          <a:prstGeom prst="rect">
            <a:avLst/>
          </a:prstGeom>
        </p:spPr>
      </p:pic>
      <p:pic>
        <p:nvPicPr>
          <p:cNvPr id="5" name="Picture 4">
            <a:extLst>
              <a:ext uri="{FF2B5EF4-FFF2-40B4-BE49-F238E27FC236}">
                <a16:creationId xmlns:a16="http://schemas.microsoft.com/office/drawing/2014/main" id="{5178F3C1-CE34-9B47-80ED-FB4A92ABC496}"/>
              </a:ext>
            </a:extLst>
          </p:cNvPr>
          <p:cNvPicPr>
            <a:picLocks noChangeAspect="1"/>
          </p:cNvPicPr>
          <p:nvPr/>
        </p:nvPicPr>
        <p:blipFill rotWithShape="1">
          <a:blip r:embed="rId5"/>
          <a:srcRect l="3063" t="28293" r="1165" b="8293"/>
          <a:stretch/>
        </p:blipFill>
        <p:spPr>
          <a:xfrm>
            <a:off x="4360883" y="3656603"/>
            <a:ext cx="2808290" cy="1859479"/>
          </a:xfrm>
          <a:prstGeom prst="rect">
            <a:avLst/>
          </a:prstGeom>
        </p:spPr>
      </p:pic>
      <p:pic>
        <p:nvPicPr>
          <p:cNvPr id="6" name="Picture 5">
            <a:extLst>
              <a:ext uri="{FF2B5EF4-FFF2-40B4-BE49-F238E27FC236}">
                <a16:creationId xmlns:a16="http://schemas.microsoft.com/office/drawing/2014/main" id="{96184367-BE52-2C4E-A75A-22B258027B1B}"/>
              </a:ext>
            </a:extLst>
          </p:cNvPr>
          <p:cNvPicPr>
            <a:picLocks noChangeAspect="1"/>
          </p:cNvPicPr>
          <p:nvPr/>
        </p:nvPicPr>
        <p:blipFill rotWithShape="1">
          <a:blip r:embed="rId6"/>
          <a:srcRect l="5278" t="3605" r="3404" b="11057"/>
          <a:stretch/>
        </p:blipFill>
        <p:spPr>
          <a:xfrm>
            <a:off x="371725" y="1936722"/>
            <a:ext cx="2957101" cy="2984555"/>
          </a:xfrm>
          <a:prstGeom prst="rect">
            <a:avLst/>
          </a:prstGeom>
        </p:spPr>
      </p:pic>
      <p:cxnSp>
        <p:nvCxnSpPr>
          <p:cNvPr id="7" name="Straight Arrow Connector 6">
            <a:extLst>
              <a:ext uri="{FF2B5EF4-FFF2-40B4-BE49-F238E27FC236}">
                <a16:creationId xmlns:a16="http://schemas.microsoft.com/office/drawing/2014/main" id="{5D7EF9D9-B2E2-2247-9964-5C575B69D9D4}"/>
              </a:ext>
            </a:extLst>
          </p:cNvPr>
          <p:cNvCxnSpPr/>
          <p:nvPr/>
        </p:nvCxnSpPr>
        <p:spPr>
          <a:xfrm>
            <a:off x="3840480" y="2322576"/>
            <a:ext cx="1444752" cy="11064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9AD2B25-E073-DF4B-85BD-D746C2149219}"/>
              </a:ext>
            </a:extLst>
          </p:cNvPr>
          <p:cNvCxnSpPr>
            <a:cxnSpLocks/>
          </p:cNvCxnSpPr>
          <p:nvPr/>
        </p:nvCxnSpPr>
        <p:spPr>
          <a:xfrm>
            <a:off x="5373624" y="5751577"/>
            <a:ext cx="2362200" cy="2997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197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ney pics + cartoon | cartoon money bag | Money pictures, Money bag,  Cartoon">
            <a:extLst>
              <a:ext uri="{FF2B5EF4-FFF2-40B4-BE49-F238E27FC236}">
                <a16:creationId xmlns:a16="http://schemas.microsoft.com/office/drawing/2014/main" id="{22B5E757-7821-214B-9F98-588A52E99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454" y="3231804"/>
            <a:ext cx="3449515" cy="3345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857250" indent="-857250">
              <a:buBlip>
                <a:blip r:embed="rId4"/>
              </a:buBlip>
            </a:pPr>
            <a:r>
              <a:rPr lang="pt-BR" sz="6600" dirty="0"/>
              <a:t>Além de decisões técnicas, fatores comerciais </a:t>
            </a:r>
            <a:r>
              <a:rPr lang="pt-BR" sz="6600" dirty="0">
                <a:solidFill>
                  <a:srgbClr val="0070C0"/>
                </a:solidFill>
              </a:rPr>
              <a:t>podem influenciar na decisão!</a:t>
            </a:r>
          </a:p>
        </p:txBody>
      </p:sp>
    </p:spTree>
    <p:extLst>
      <p:ext uri="{BB962C8B-B14F-4D97-AF65-F5344CB8AC3E}">
        <p14:creationId xmlns:p14="http://schemas.microsoft.com/office/powerpoint/2010/main" val="41235451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2110720" cy="5632311"/>
          </a:xfrm>
          <a:prstGeom prst="rect">
            <a:avLst/>
          </a:prstGeom>
          <a:noFill/>
        </p:spPr>
        <p:txBody>
          <a:bodyPr wrap="square" rtlCol="0">
            <a:spAutoFit/>
          </a:bodyPr>
          <a:lstStyle/>
          <a:p>
            <a:pPr marL="1314450" lvl="1" indent="-857250">
              <a:buBlip>
                <a:blip r:embed="rId3"/>
              </a:buBlip>
            </a:pPr>
            <a:r>
              <a:rPr lang="pt-BR" sz="6000" dirty="0">
                <a:solidFill>
                  <a:srgbClr val="0070C0"/>
                </a:solidFill>
              </a:rPr>
              <a:t>Deployment</a:t>
            </a:r>
            <a:r>
              <a:rPr lang="pt-BR" sz="6000" dirty="0"/>
              <a:t> – Libera nova versão para o usuário</a:t>
            </a:r>
          </a:p>
          <a:p>
            <a:pPr marL="1314450" lvl="1" indent="-857250">
              <a:buBlip>
                <a:blip r:embed="rId3"/>
              </a:buBlip>
            </a:pPr>
            <a:endParaRPr lang="pt-BR" sz="6000" dirty="0"/>
          </a:p>
          <a:p>
            <a:pPr marL="1314450" lvl="1" indent="-857250">
              <a:buBlip>
                <a:blip r:embed="rId3"/>
              </a:buBlip>
            </a:pPr>
            <a:endParaRPr lang="pt-BR" sz="6000" dirty="0"/>
          </a:p>
          <a:p>
            <a:pPr marL="1314450" lvl="1" indent="-857250">
              <a:buBlip>
                <a:blip r:embed="rId3"/>
              </a:buBlip>
            </a:pPr>
            <a:r>
              <a:rPr lang="pt-BR" sz="6000" dirty="0">
                <a:solidFill>
                  <a:srgbClr val="0070C0"/>
                </a:solidFill>
              </a:rPr>
              <a:t>Delivery</a:t>
            </a:r>
            <a:r>
              <a:rPr lang="pt-BR" sz="6000" dirty="0"/>
              <a:t> – Libera uma nova versão que </a:t>
            </a:r>
            <a:r>
              <a:rPr lang="pt-BR" sz="6000" dirty="0">
                <a:solidFill>
                  <a:srgbClr val="0070C0"/>
                </a:solidFill>
              </a:rPr>
              <a:t>pode ser </a:t>
            </a:r>
            <a:r>
              <a:rPr lang="pt-BR" sz="6000" dirty="0" err="1">
                <a:solidFill>
                  <a:srgbClr val="0070C0"/>
                </a:solidFill>
              </a:rPr>
              <a:t>deployada</a:t>
            </a:r>
            <a:endParaRPr lang="pt-BR" sz="6000" dirty="0">
              <a:solidFill>
                <a:srgbClr val="0070C0"/>
              </a:solidFill>
            </a:endParaRPr>
          </a:p>
        </p:txBody>
      </p:sp>
      <p:pic>
        <p:nvPicPr>
          <p:cNvPr id="3074" name="Picture 2" descr="Diferença Entre Will e Going To - Inglês no Teclado">
            <a:extLst>
              <a:ext uri="{FF2B5EF4-FFF2-40B4-BE49-F238E27FC236}">
                <a16:creationId xmlns:a16="http://schemas.microsoft.com/office/drawing/2014/main" id="{000E7D31-C1B8-3E48-843D-7FA083FB9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275" y="1010987"/>
            <a:ext cx="2566126" cy="305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37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1317779"/>
            <a:ext cx="10716768" cy="3631763"/>
          </a:xfrm>
          <a:prstGeom prst="rect">
            <a:avLst/>
          </a:prstGeom>
          <a:noFill/>
        </p:spPr>
        <p:txBody>
          <a:bodyPr wrap="square" rtlCol="0">
            <a:spAutoFit/>
          </a:bodyPr>
          <a:lstStyle/>
          <a:p>
            <a:pPr marL="857250" indent="-857250">
              <a:buBlip>
                <a:blip r:embed="rId3"/>
              </a:buBlip>
            </a:pPr>
            <a:r>
              <a:rPr lang="pt-BR" sz="11500" dirty="0"/>
              <a:t> Mundo Real</a:t>
            </a:r>
          </a:p>
          <a:p>
            <a:pPr marL="1314450" lvl="1" indent="-857250">
              <a:buBlip>
                <a:blip r:embed="rId3"/>
              </a:buBlip>
            </a:pPr>
            <a:r>
              <a:rPr lang="pt-BR" sz="11500" dirty="0"/>
              <a:t> </a:t>
            </a:r>
            <a:r>
              <a:rPr lang="pt-BR" sz="8000" dirty="0"/>
              <a:t>Sistemas não-web</a:t>
            </a:r>
            <a:endParaRPr lang="pt-BR" sz="11500" dirty="0"/>
          </a:p>
        </p:txBody>
      </p:sp>
    </p:spTree>
    <p:extLst>
      <p:ext uri="{BB962C8B-B14F-4D97-AF65-F5344CB8AC3E}">
        <p14:creationId xmlns:p14="http://schemas.microsoft.com/office/powerpoint/2010/main" val="410305456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9329F3B55B34F4586DA1BF701C496EE" ma:contentTypeVersion="2" ma:contentTypeDescription="Crie um novo documento." ma:contentTypeScope="" ma:versionID="6c41210dd37633fe986bea198cce6737">
  <xsd:schema xmlns:xsd="http://www.w3.org/2001/XMLSchema" xmlns:xs="http://www.w3.org/2001/XMLSchema" xmlns:p="http://schemas.microsoft.com/office/2006/metadata/properties" xmlns:ns2="cae0b444-bf83-47e3-8c15-427f2675580c" targetNamespace="http://schemas.microsoft.com/office/2006/metadata/properties" ma:root="true" ma:fieldsID="4a72243c95b2e34898256209feefbac2" ns2:_="">
    <xsd:import namespace="cae0b444-bf83-47e3-8c15-427f2675580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0b444-bf83-47e3-8c15-427f26755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02F790-4EBE-49D9-8A2E-7F92F2E04F96}"/>
</file>

<file path=customXml/itemProps2.xml><?xml version="1.0" encoding="utf-8"?>
<ds:datastoreItem xmlns:ds="http://schemas.openxmlformats.org/officeDocument/2006/customXml" ds:itemID="{15B1BAB5-EEE4-4022-8BE7-5B1A213DE878}"/>
</file>

<file path=customXml/itemProps3.xml><?xml version="1.0" encoding="utf-8"?>
<ds:datastoreItem xmlns:ds="http://schemas.openxmlformats.org/officeDocument/2006/customXml" ds:itemID="{3D331A8B-8658-4C5A-8FC1-D19A5930CB75}"/>
</file>

<file path=docProps/app.xml><?xml version="1.0" encoding="utf-8"?>
<Properties xmlns="http://schemas.openxmlformats.org/officeDocument/2006/extended-properties" xmlns:vt="http://schemas.openxmlformats.org/officeDocument/2006/docPropsVTypes">
  <TotalTime>13195</TotalTime>
  <Words>3014</Words>
  <Application>Microsoft Office PowerPoint</Application>
  <PresentationFormat>Widescreen</PresentationFormat>
  <Paragraphs>348</Paragraphs>
  <Slides>122</Slides>
  <Notes>122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122</vt:i4>
      </vt:variant>
    </vt:vector>
  </HeadingPairs>
  <TitlesOfParts>
    <vt:vector size="128" baseType="lpstr">
      <vt:lpstr>-apple-system</vt:lpstr>
      <vt:lpstr>Arial</vt:lpstr>
      <vt:lpstr>Calibri</vt:lpstr>
      <vt:lpstr>Calibri Light</vt:lpstr>
      <vt:lpstr>Segoe UI</vt:lpstr>
      <vt:lpstr>Tema do Office</vt:lpstr>
      <vt:lpstr>                         C214 – Engenharia de Software   Integração e Entrega Contínua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Referência</vt:lpstr>
      <vt:lpstr>Implementações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Chris Lima</dc:creator>
  <cp:lastModifiedBy>Chris Lima</cp:lastModifiedBy>
  <cp:revision>101</cp:revision>
  <cp:lastPrinted>2020-04-20T04:04:19Z</cp:lastPrinted>
  <dcterms:created xsi:type="dcterms:W3CDTF">2020-01-25T18:01:00Z</dcterms:created>
  <dcterms:modified xsi:type="dcterms:W3CDTF">2022-04-10T20:56:58Z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0x01010019329F3B55B34F4586DA1BF701C496EE</vt:lpwstr>
  </property>
</Properties>
</file>